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4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630d08729a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630d08729a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135"/>
          <p:cNvSpPr txBox="1"/>
          <p:nvPr/>
        </p:nvSpPr>
        <p:spPr>
          <a:xfrm>
            <a:off x="448000" y="380750"/>
            <a:ext cx="35835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Challenge!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Set up a game board. Add as many barriers as you’d like.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Write a program using a for loop to navigate the board. Figure out the starting and ending points of the robot.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Share your board and code with another group. See if you agree on the ending point of the robot!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3" name="Google Shape;1943;p135"/>
          <p:cNvSpPr txBox="1"/>
          <p:nvPr/>
        </p:nvSpPr>
        <p:spPr>
          <a:xfrm>
            <a:off x="5100050" y="542900"/>
            <a:ext cx="34563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Commands:</a:t>
            </a:r>
            <a:endParaRPr sz="24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canMove(left)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canMove(right)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canMove(forward)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canMove(backward)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turnRight()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turnLeft() 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4" name="Google Shape;1944;p135"/>
          <p:cNvSpPr txBox="1"/>
          <p:nvPr/>
        </p:nvSpPr>
        <p:spPr>
          <a:xfrm>
            <a:off x="448000" y="2941325"/>
            <a:ext cx="4446000" cy="1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 loop:</a:t>
            </a:r>
            <a:endParaRPr sz="24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i&lt;3;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5" name="Google Shape;1945;p135"/>
          <p:cNvSpPr/>
          <p:nvPr/>
        </p:nvSpPr>
        <p:spPr>
          <a:xfrm>
            <a:off x="3030825" y="3782675"/>
            <a:ext cx="214800" cy="351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135"/>
          <p:cNvSpPr txBox="1"/>
          <p:nvPr/>
        </p:nvSpPr>
        <p:spPr>
          <a:xfrm>
            <a:off x="2970700" y="4066100"/>
            <a:ext cx="18030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Can be any number. Your choice!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7" name="Google Shape;1947;p1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2023-10-08T17:06:23Z</dcterms:modified>
</cp:coreProperties>
</file>