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4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62fa39d25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62fa39d25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1" name="Google Shape;1971;p139"/>
          <p:cNvSpPr txBox="1"/>
          <p:nvPr/>
        </p:nvSpPr>
        <p:spPr>
          <a:xfrm>
            <a:off x="773225" y="851250"/>
            <a:ext cx="7767900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iteration: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repetitive portion of an algorithm which repeats a specified number of times or until a given condition is met.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infinite loop: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occurs when the ending condition will never evaluate to true. In other words, the Boolean expression will never evaluate to false.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2" name="Google Shape;1972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350" y="1667048"/>
            <a:ext cx="2101300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2023-10-08T17:06:28Z</dcterms:modified>
</cp:coreProperties>
</file>