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6" r:id="rId2"/>
  </p:sldMasterIdLst>
  <p:notesMasterIdLst>
    <p:notesMasterId r:id="rId4"/>
  </p:notesMasterIdLst>
  <p:sldIdLst>
    <p:sldId id="347"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62fa39d25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62fa39d25b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5" name="Google Shape;10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9" name="Google Shape;109;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5"/>
        <p:cNvGrpSpPr/>
        <p:nvPr/>
      </p:nvGrpSpPr>
      <p:grpSpPr>
        <a:xfrm>
          <a:off x="0" y="0"/>
          <a:ext cx="0" cy="0"/>
          <a:chOff x="0" y="0"/>
          <a:chExt cx="0" cy="0"/>
        </a:xfrm>
      </p:grpSpPr>
      <p:sp>
        <p:nvSpPr>
          <p:cNvPr id="1986" name="Google Shape;1986;p142"/>
          <p:cNvSpPr txBox="1"/>
          <p:nvPr/>
        </p:nvSpPr>
        <p:spPr>
          <a:xfrm>
            <a:off x="414450" y="684400"/>
            <a:ext cx="8399700" cy="422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r>
              <a:rPr lang="en" sz="3600">
                <a:latin typeface="Proxima Nova"/>
                <a:ea typeface="Proxima Nova"/>
                <a:cs typeface="Proxima Nova"/>
                <a:sym typeface="Proxima Nova"/>
              </a:rPr>
              <a:t> </a:t>
            </a:r>
            <a:endParaRPr sz="3000">
              <a:solidFill>
                <a:srgbClr val="000000"/>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Imagine you are interested in finding out how much time it takes on average to walk from one end of your school to the next. You've decided to figure this out on your lunch break, and are able to complete the walk 20 times. What would your algorithm look like? Where could a loop show up?</a:t>
            </a:r>
            <a:endParaRPr sz="24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sz="24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sz="2400" b="1">
                <a:solidFill>
                  <a:schemeClr val="dk1"/>
                </a:solidFill>
                <a:latin typeface="Proxima Nova"/>
                <a:ea typeface="Proxima Nova"/>
                <a:cs typeface="Proxima Nova"/>
                <a:sym typeface="Proxima Nova"/>
              </a:rPr>
              <a:t>Note: </a:t>
            </a:r>
            <a:r>
              <a:rPr lang="en" sz="2400">
                <a:solidFill>
                  <a:schemeClr val="dk1"/>
                </a:solidFill>
                <a:latin typeface="Proxima Nova"/>
                <a:ea typeface="Proxima Nova"/>
                <a:cs typeface="Proxima Nova"/>
                <a:sym typeface="Proxima Nova"/>
              </a:rPr>
              <a:t> You do not need to write your algorithm in a programming language. You can write it out in English or in pseudocode. </a:t>
            </a:r>
            <a:endParaRPr sz="2400">
              <a:solidFill>
                <a:srgbClr val="000000"/>
              </a:solidFill>
              <a:latin typeface="Proxima Nova"/>
              <a:ea typeface="Proxima Nova"/>
              <a:cs typeface="Proxima Nova"/>
              <a:sym typeface="Proxima Nova"/>
            </a:endParaRPr>
          </a:p>
        </p:txBody>
      </p:sp>
      <p:sp>
        <p:nvSpPr>
          <p:cNvPr id="1987" name="Google Shape;1987;p142"/>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6 - Warm Up </a:t>
            </a:r>
            <a:endParaRPr>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96</Words>
  <Application>Microsoft Office PowerPoint</Application>
  <PresentationFormat>On-screen Show (16:9)</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2023-10-08T17:06:32Z</dcterms:modified>
</cp:coreProperties>
</file>