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349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62fa39d25b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62fa39d25b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144"/>
          <p:cNvSpPr txBox="1"/>
          <p:nvPr/>
        </p:nvSpPr>
        <p:spPr>
          <a:xfrm>
            <a:off x="523500" y="684400"/>
            <a:ext cx="80970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a simulation?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Why are they useful?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7" name="Google Shape;1997;p14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6 -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998" name="Google Shape;1998;p144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999" name="Google Shape;1999;p144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44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44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2023-10-08T17:06:35Z</dcterms:modified>
</cp:coreProperties>
</file>