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5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63f02b5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63f02b5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45"/>
          <p:cNvSpPr txBox="1"/>
          <p:nvPr/>
        </p:nvSpPr>
        <p:spPr>
          <a:xfrm>
            <a:off x="4630600" y="684400"/>
            <a:ext cx="3990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With a partner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6, Level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Run the app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7" name="Google Shape;2007;p14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08" name="Google Shape;2008;p14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009" name="Google Shape;2009;p14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12" name="Google Shape;2012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525" y="852425"/>
            <a:ext cx="2751950" cy="383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2023-10-08T17:06:36Z</dcterms:modified>
</cp:coreProperties>
</file>