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63f02b5ac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63f02b5ac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46"/>
          <p:cNvSpPr txBox="1"/>
          <p:nvPr/>
        </p:nvSpPr>
        <p:spPr>
          <a:xfrm>
            <a:off x="4630600" y="684400"/>
            <a:ext cx="3990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information does the user input?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How does the app process that information?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is being repeated? Where is there an opportunity to use a loop?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information does the app output?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8" name="Google Shape;2018;p1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19" name="Google Shape;2019;p146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20" name="Google Shape;2020;p146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6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6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23" name="Google Shape;2023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525" y="852425"/>
            <a:ext cx="2751950" cy="383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2023-10-08T17:06:37Z</dcterms:modified>
</cp:coreProperties>
</file>