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63f02b5ac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63f02b5ac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147"/>
          <p:cNvSpPr txBox="1"/>
          <p:nvPr/>
        </p:nvSpPr>
        <p:spPr>
          <a:xfrm>
            <a:off x="4630600" y="684400"/>
            <a:ext cx="3990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Run the program, watch the code run, and carefully read each individual part of the program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9" name="Google Shape;2029;p14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30" name="Google Shape;2030;p14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31" name="Google Shape;2031;p14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34" name="Google Shape;2034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525" y="852425"/>
            <a:ext cx="2751950" cy="383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2023-10-08T17:06:39Z</dcterms:modified>
</cp:coreProperties>
</file>