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3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63f02b5ac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63f02b5ac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48"/>
          <p:cNvSpPr txBox="1"/>
          <p:nvPr/>
        </p:nvSpPr>
        <p:spPr>
          <a:xfrm>
            <a:off x="722400" y="684400"/>
            <a:ext cx="78981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Discuss: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Run the program for 10 coin flips, 100 coin flips, and 10,000 coin flips. When do you notice it taking longer?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what lines of code is the program using a loop?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Which lines of code decide how many times to flip the coin?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does the </a:t>
            </a:r>
            <a:r>
              <a:rPr lang="en" sz="24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command seem to do?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For example: </a:t>
            </a:r>
            <a:r>
              <a:rPr lang="en" sz="24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tails++</a:t>
            </a:r>
            <a:endParaRPr sz="2400">
              <a:highlight>
                <a:srgbClr val="D9D2E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0" name="Google Shape;2040;p14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41" name="Google Shape;2041;p14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42" name="Google Shape;2042;p14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2023-10-08T17:06:40Z</dcterms:modified>
</cp:coreProperties>
</file>