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5" r:id="rId2"/>
  </p:sldMasterIdLst>
  <p:notesMasterIdLst>
    <p:notesMasterId r:id="rId4"/>
  </p:notesMasterIdLst>
  <p:sldIdLst>
    <p:sldId id="354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g63f02b5ac8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7" name="Google Shape;2047;g63f02b5ac8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Google Shape;2049;p149"/>
          <p:cNvSpPr txBox="1"/>
          <p:nvPr/>
        </p:nvSpPr>
        <p:spPr>
          <a:xfrm>
            <a:off x="523500" y="684400"/>
            <a:ext cx="8097000" cy="3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does a loop help when running similar simulations?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50" name="Google Shape;2050;p14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6 -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051" name="Google Shape;2051;p149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2052" name="Google Shape;2052;p149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149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149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2023-10-08T17:06:42Z</dcterms:modified>
</cp:coreProperties>
</file>