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4"/>
  </p:notesMasterIdLst>
  <p:sldIdLst>
    <p:sldId id="266"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8DEBB0-D90D-44AB-A6D4-360C479998D2}">
  <a:tblStyle styleId="{DA8DEBB0-D90D-44AB-A6D4-360C479998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0297952f2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0297952f2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 name="Google Shape;5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47"/>
          <p:cNvSpPr txBox="1"/>
          <p:nvPr/>
        </p:nvSpPr>
        <p:spPr>
          <a:xfrm>
            <a:off x="6015801" y="1818450"/>
            <a:ext cx="2725500" cy="64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latin typeface="Proxima Nova"/>
                <a:ea typeface="Proxima Nova"/>
                <a:cs typeface="Proxima Nova"/>
                <a:sym typeface="Proxima Nova"/>
              </a:rPr>
              <a:t>Iteration</a:t>
            </a:r>
            <a:r>
              <a:rPr lang="en">
                <a:latin typeface="Proxima Nova"/>
                <a:ea typeface="Proxima Nova"/>
                <a:cs typeface="Proxima Nova"/>
                <a:sym typeface="Proxima Nova"/>
              </a:rPr>
              <a:t> </a:t>
            </a:r>
            <a:br>
              <a:rPr lang="en">
                <a:latin typeface="Proxima Nova"/>
                <a:ea typeface="Proxima Nova"/>
                <a:cs typeface="Proxima Nova"/>
                <a:sym typeface="Proxima Nova"/>
              </a:rPr>
            </a:br>
            <a:r>
              <a:rPr lang="en">
                <a:latin typeface="Proxima Nova"/>
                <a:ea typeface="Proxima Nova"/>
                <a:cs typeface="Proxima Nova"/>
                <a:sym typeface="Proxima Nova"/>
              </a:rPr>
              <a:t>Doing some steps over and over</a:t>
            </a:r>
            <a:endParaRPr>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endParaRPr>
              <a:latin typeface="Proxima Nova"/>
              <a:ea typeface="Proxima Nova"/>
              <a:cs typeface="Proxima Nova"/>
              <a:sym typeface="Proxima Nova"/>
            </a:endParaRPr>
          </a:p>
          <a:p>
            <a:pPr marL="0" lvl="0" indent="0" algn="ctr" rtl="0">
              <a:spcBef>
                <a:spcPts val="0"/>
              </a:spcBef>
              <a:spcAft>
                <a:spcPts val="0"/>
              </a:spcAft>
              <a:buNone/>
            </a:pPr>
            <a:endParaRPr>
              <a:latin typeface="Proxima Nova"/>
              <a:ea typeface="Proxima Nova"/>
              <a:cs typeface="Proxima Nova"/>
              <a:sym typeface="Proxima Nova"/>
            </a:endParaRPr>
          </a:p>
        </p:txBody>
      </p:sp>
      <p:sp>
        <p:nvSpPr>
          <p:cNvPr id="240" name="Google Shape;240;p47"/>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6 Lesson 1 - Wrap Up</a:t>
            </a:r>
            <a:endParaRPr>
              <a:solidFill>
                <a:srgbClr val="FFFFFF"/>
              </a:solidFill>
            </a:endParaRPr>
          </a:p>
        </p:txBody>
      </p:sp>
      <p:sp>
        <p:nvSpPr>
          <p:cNvPr id="241" name="Google Shape;241;p47"/>
          <p:cNvSpPr txBox="1"/>
          <p:nvPr/>
        </p:nvSpPr>
        <p:spPr>
          <a:xfrm>
            <a:off x="451950" y="417100"/>
            <a:ext cx="8005800" cy="13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Problem: </a:t>
            </a:r>
            <a:r>
              <a:rPr lang="en">
                <a:latin typeface="Proxima Nova"/>
                <a:ea typeface="Proxima Nova"/>
                <a:cs typeface="Proxima Nova"/>
                <a:sym typeface="Proxima Nova"/>
              </a:rPr>
              <a:t>a general description of a task that can (or cannot) be solved with an algorithm</a:t>
            </a:r>
            <a:endParaRPr>
              <a:latin typeface="Proxima Nova"/>
              <a:ea typeface="Proxima Nova"/>
              <a:cs typeface="Proxima Nova"/>
              <a:sym typeface="Proxima Nova"/>
            </a:endParaRPr>
          </a:p>
          <a:p>
            <a:pPr marL="0" lvl="0" indent="0" algn="l" rtl="0">
              <a:spcBef>
                <a:spcPts val="0"/>
              </a:spcBef>
              <a:spcAft>
                <a:spcPts val="0"/>
              </a:spcAft>
              <a:buNone/>
            </a:pPr>
            <a:r>
              <a:rPr lang="en" b="1">
                <a:solidFill>
                  <a:schemeClr val="dk1"/>
                </a:solidFill>
                <a:latin typeface="Proxima Nova"/>
                <a:ea typeface="Proxima Nova"/>
                <a:cs typeface="Proxima Nova"/>
                <a:sym typeface="Proxima Nova"/>
              </a:rPr>
              <a:t>Algorithm: </a:t>
            </a:r>
            <a:r>
              <a:rPr lang="en">
                <a:solidFill>
                  <a:schemeClr val="dk1"/>
                </a:solidFill>
                <a:latin typeface="Proxima Nova"/>
                <a:ea typeface="Proxima Nova"/>
                <a:cs typeface="Proxima Nova"/>
                <a:sym typeface="Proxima Nova"/>
              </a:rPr>
              <a:t>a finite set of instructions that accomplish a task.  </a:t>
            </a:r>
            <a:endParaRPr>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dk1"/>
                </a:solidFill>
                <a:latin typeface="Proxima Nova"/>
                <a:ea typeface="Proxima Nova"/>
                <a:cs typeface="Proxima Nova"/>
                <a:sym typeface="Proxima Nova"/>
              </a:rPr>
              <a:t>There are usually many algorithms to solve the same problem, and many ways to write or express one algorithm including natural language, psuedocode, diagrams, and are implemented using programming code. All algorithms can be created by combining steps in three different ways.</a:t>
            </a:r>
            <a:endParaRPr>
              <a:latin typeface="Proxima Nova"/>
              <a:ea typeface="Proxima Nova"/>
              <a:cs typeface="Proxima Nova"/>
              <a:sym typeface="Proxima Nova"/>
            </a:endParaRPr>
          </a:p>
        </p:txBody>
      </p:sp>
      <p:sp>
        <p:nvSpPr>
          <p:cNvPr id="242" name="Google Shape;242;p47"/>
          <p:cNvSpPr txBox="1"/>
          <p:nvPr/>
        </p:nvSpPr>
        <p:spPr>
          <a:xfrm>
            <a:off x="199325" y="1889400"/>
            <a:ext cx="30846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Proxima Nova"/>
                <a:ea typeface="Proxima Nova"/>
                <a:cs typeface="Proxima Nova"/>
                <a:sym typeface="Proxima Nova"/>
              </a:rPr>
              <a:t>Sequencing</a:t>
            </a:r>
            <a:br>
              <a:rPr lang="en" b="1">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Putting steps in an order</a:t>
            </a:r>
            <a:endParaRPr>
              <a:latin typeface="Proxima Nova"/>
              <a:ea typeface="Proxima Nova"/>
              <a:cs typeface="Proxima Nova"/>
              <a:sym typeface="Proxima Nova"/>
            </a:endParaRPr>
          </a:p>
        </p:txBody>
      </p:sp>
      <p:sp>
        <p:nvSpPr>
          <p:cNvPr id="243" name="Google Shape;243;p47"/>
          <p:cNvSpPr txBox="1"/>
          <p:nvPr/>
        </p:nvSpPr>
        <p:spPr>
          <a:xfrm>
            <a:off x="3092100" y="1889400"/>
            <a:ext cx="2725500" cy="64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latin typeface="Proxima Nova"/>
                <a:ea typeface="Proxima Nova"/>
                <a:cs typeface="Proxima Nova"/>
                <a:sym typeface="Proxima Nova"/>
              </a:rPr>
              <a:t>Selection</a:t>
            </a:r>
            <a:r>
              <a:rPr lang="en">
                <a:latin typeface="Proxima Nova"/>
                <a:ea typeface="Proxima Nova"/>
                <a:cs typeface="Proxima Nova"/>
                <a:sym typeface="Proxima Nova"/>
              </a:rPr>
              <a:t> </a:t>
            </a:r>
            <a:br>
              <a:rPr lang="en">
                <a:latin typeface="Proxima Nova"/>
                <a:ea typeface="Proxima Nova"/>
                <a:cs typeface="Proxima Nova"/>
                <a:sym typeface="Proxima Nova"/>
              </a:rPr>
            </a:br>
            <a:r>
              <a:rPr lang="en">
                <a:latin typeface="Proxima Nova"/>
                <a:ea typeface="Proxima Nova"/>
                <a:cs typeface="Proxima Nova"/>
                <a:sym typeface="Proxima Nova"/>
              </a:rPr>
              <a:t>Deciding which steps to do next</a:t>
            </a:r>
            <a:endParaRPr>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endParaRPr>
              <a:latin typeface="Proxima Nova"/>
              <a:ea typeface="Proxima Nova"/>
              <a:cs typeface="Proxima Nova"/>
              <a:sym typeface="Proxima Nova"/>
            </a:endParaRPr>
          </a:p>
          <a:p>
            <a:pPr marL="0" lvl="0" indent="0" algn="ctr" rtl="0">
              <a:spcBef>
                <a:spcPts val="0"/>
              </a:spcBef>
              <a:spcAft>
                <a:spcPts val="0"/>
              </a:spcAft>
              <a:buNone/>
            </a:pPr>
            <a:endParaRPr>
              <a:latin typeface="Proxima Nova"/>
              <a:ea typeface="Proxima Nova"/>
              <a:cs typeface="Proxima Nova"/>
              <a:sym typeface="Proxima Nova"/>
            </a:endParaRPr>
          </a:p>
        </p:txBody>
      </p:sp>
      <p:pic>
        <p:nvPicPr>
          <p:cNvPr id="244" name="Google Shape;244;p47"/>
          <p:cNvPicPr preferRelativeResize="0"/>
          <p:nvPr/>
        </p:nvPicPr>
        <p:blipFill>
          <a:blip r:embed="rId4">
            <a:alphaModFix/>
          </a:blip>
          <a:stretch>
            <a:fillRect/>
          </a:stretch>
        </p:blipFill>
        <p:spPr>
          <a:xfrm>
            <a:off x="3410897" y="2874936"/>
            <a:ext cx="2087904" cy="1177593"/>
          </a:xfrm>
          <a:prstGeom prst="rect">
            <a:avLst/>
          </a:prstGeom>
          <a:noFill/>
          <a:ln>
            <a:noFill/>
          </a:ln>
        </p:spPr>
      </p:pic>
      <p:pic>
        <p:nvPicPr>
          <p:cNvPr id="245" name="Google Shape;245;p47"/>
          <p:cNvPicPr preferRelativeResize="0"/>
          <p:nvPr/>
        </p:nvPicPr>
        <p:blipFill>
          <a:blip r:embed="rId5">
            <a:alphaModFix/>
          </a:blip>
          <a:stretch>
            <a:fillRect/>
          </a:stretch>
        </p:blipFill>
        <p:spPr>
          <a:xfrm>
            <a:off x="6506175" y="2749427"/>
            <a:ext cx="1735401" cy="1654053"/>
          </a:xfrm>
          <a:prstGeom prst="rect">
            <a:avLst/>
          </a:prstGeom>
          <a:noFill/>
          <a:ln>
            <a:noFill/>
          </a:ln>
        </p:spPr>
      </p:pic>
      <p:pic>
        <p:nvPicPr>
          <p:cNvPr id="246" name="Google Shape;246;p47"/>
          <p:cNvPicPr preferRelativeResize="0"/>
          <p:nvPr/>
        </p:nvPicPr>
        <p:blipFill>
          <a:blip r:embed="rId6">
            <a:alphaModFix/>
          </a:blip>
          <a:stretch>
            <a:fillRect/>
          </a:stretch>
        </p:blipFill>
        <p:spPr>
          <a:xfrm>
            <a:off x="1371776" y="2637963"/>
            <a:ext cx="619786" cy="191746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Words>
  <Application>Microsoft Office PowerPoint</Application>
  <PresentationFormat>On-screen Show (16:9)</PresentationFormat>
  <Paragraphs>8</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2023-10-08T17:36:12Z</dcterms:modified>
</cp:coreProperties>
</file>