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267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01920dc65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01920dc65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1 -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2" name="Google Shape;252;p48"/>
          <p:cNvSpPr txBox="1"/>
          <p:nvPr/>
        </p:nvSpPr>
        <p:spPr>
          <a:xfrm>
            <a:off x="523500" y="684400"/>
            <a:ext cx="80970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did today’s activities change the way you think about algorithms and problems?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2023-10-08T17:36:13Z</dcterms:modified>
</cp:coreProperties>
</file>