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1920dc6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01920dc6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you ever lost a pencil in a backpack? What are the steps you take to find the pencil?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2023-10-08T17:36:15Z</dcterms:modified>
</cp:coreProperties>
</file>