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1920dc65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01920dc65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Algorithm Efficiency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5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Sticky Notes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 Journal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9" name="Google Shape;279;p53"/>
          <p:cNvGrpSpPr/>
          <p:nvPr/>
        </p:nvGrpSpPr>
        <p:grpSpPr>
          <a:xfrm rot="465538">
            <a:off x="6128229" y="2167041"/>
            <a:ext cx="2368768" cy="2368768"/>
            <a:chOff x="5827500" y="2365850"/>
            <a:chExt cx="2368876" cy="2368876"/>
          </a:xfrm>
        </p:grpSpPr>
        <p:pic>
          <p:nvPicPr>
            <p:cNvPr id="280" name="Google Shape;280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3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282" name="Google Shape;28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75" y="1644575"/>
            <a:ext cx="2146349" cy="27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/>
          <p:nvPr/>
        </p:nvSpPr>
        <p:spPr>
          <a:xfrm rot="1142221">
            <a:off x="3319954" y="2931423"/>
            <a:ext cx="785458" cy="84001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4" name="Google Shape;284;p53"/>
          <p:cNvSpPr/>
          <p:nvPr/>
        </p:nvSpPr>
        <p:spPr>
          <a:xfrm rot="-844722">
            <a:off x="3695912" y="3023599"/>
            <a:ext cx="785597" cy="84009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5" name="Google Shape;285;p53"/>
          <p:cNvSpPr/>
          <p:nvPr/>
        </p:nvSpPr>
        <p:spPr>
          <a:xfrm rot="-122115">
            <a:off x="3996102" y="2661256"/>
            <a:ext cx="785596" cy="83993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6" name="Google Shape;286;p53"/>
          <p:cNvSpPr/>
          <p:nvPr/>
        </p:nvSpPr>
        <p:spPr>
          <a:xfrm rot="251031">
            <a:off x="4289057" y="3187863"/>
            <a:ext cx="785393" cy="840132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2023-10-08T17:36:17Z</dcterms:modified>
</cp:coreProperties>
</file>