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7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0297952f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0297952f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2" name="Google Shape;29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">
            <a:off x="7172827" y="1194451"/>
            <a:ext cx="1008447" cy="5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4"/>
          <p:cNvSpPr txBox="1"/>
          <p:nvPr/>
        </p:nvSpPr>
        <p:spPr>
          <a:xfrm>
            <a:off x="441300" y="623925"/>
            <a:ext cx="37968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3 Volunteers: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Navigate to the second level on Code Studio.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Click to generate your raffle ticket number.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Write the number on a sticky note.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Come up to the front of the room.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4" name="Google Shape;29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956" y="921250"/>
            <a:ext cx="1641750" cy="26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670987">
            <a:off x="7804804" y="1705848"/>
            <a:ext cx="1008448" cy="58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723" y="1707454"/>
            <a:ext cx="1014912" cy="58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2023-10-08T17:36:18Z</dcterms:modified>
</cp:coreProperties>
</file>