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3" r:id="rId2"/>
  </p:sldMasterIdLst>
  <p:notesMasterIdLst>
    <p:notesMasterId r:id="rId4"/>
  </p:notesMasterIdLst>
  <p:sldIdLst>
    <p:sldId id="274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0297952f2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0297952f2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2 - Activity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02" name="Google Shape;302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00000">
            <a:off x="7172827" y="1194451"/>
            <a:ext cx="1008447" cy="588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55"/>
          <p:cNvSpPr txBox="1"/>
          <p:nvPr/>
        </p:nvSpPr>
        <p:spPr>
          <a:xfrm>
            <a:off x="441300" y="623925"/>
            <a:ext cx="3796800" cy="39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Problem: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Figure out if anyone has the winning raffle ticket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Instance: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 list of tickets plus the winning number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Let's check if anyone has the winning number!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Check for the winning number, by revealing your numbers, one by one.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4" name="Google Shape;304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3956" y="921250"/>
            <a:ext cx="1641750" cy="2616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670987">
            <a:off x="7804804" y="1705848"/>
            <a:ext cx="1008448" cy="585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8723" y="1707454"/>
            <a:ext cx="1014912" cy="581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2023-10-08T17:36:19Z</dcterms:modified>
</cp:coreProperties>
</file>