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4"/>
  </p:notesMasterIdLst>
  <p:sldIdLst>
    <p:sldId id="276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0297952f2_4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0297952f2_4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8" name="Google Shape;318;p57"/>
          <p:cNvSpPr txBox="1"/>
          <p:nvPr/>
        </p:nvSpPr>
        <p:spPr>
          <a:xfrm>
            <a:off x="441300" y="623925"/>
            <a:ext cx="8118600" cy="3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if we had six volunteers? The whole class? The whole school?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What is the pattern here?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2023-10-08T17:36:20Z</dcterms:modified>
</cp:coreProperties>
</file>