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297952f2_4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0297952f2_4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324" name="Google Shape;324;p58"/>
          <p:cNvGraphicFramePr/>
          <p:nvPr/>
        </p:nvGraphicFramePr>
        <p:xfrm>
          <a:off x="457925" y="706200"/>
          <a:ext cx="3850350" cy="3743510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47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inputs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steps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</a:t>
                      </a:r>
                      <a:endParaRPr sz="3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25" name="Google Shape;325;p58"/>
          <p:cNvCxnSpPr/>
          <p:nvPr/>
        </p:nvCxnSpPr>
        <p:spPr>
          <a:xfrm>
            <a:off x="5546750" y="1222938"/>
            <a:ext cx="0" cy="25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58"/>
          <p:cNvCxnSpPr/>
          <p:nvPr/>
        </p:nvCxnSpPr>
        <p:spPr>
          <a:xfrm>
            <a:off x="6828800" y="2504988"/>
            <a:ext cx="0" cy="25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58"/>
          <p:cNvCxnSpPr/>
          <p:nvPr/>
        </p:nvCxnSpPr>
        <p:spPr>
          <a:xfrm flipH="1">
            <a:off x="5546700" y="1312088"/>
            <a:ext cx="2475000" cy="24750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58"/>
          <p:cNvSpPr txBox="1"/>
          <p:nvPr/>
        </p:nvSpPr>
        <p:spPr>
          <a:xfrm>
            <a:off x="5577175" y="3858888"/>
            <a:ext cx="25338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1  2  3  4  5  6  7  8  9  10</a:t>
            </a:r>
            <a:endParaRPr/>
          </a:p>
        </p:txBody>
      </p:sp>
      <p:sp>
        <p:nvSpPr>
          <p:cNvPr id="329" name="Google Shape;329;p58"/>
          <p:cNvSpPr txBox="1"/>
          <p:nvPr/>
        </p:nvSpPr>
        <p:spPr>
          <a:xfrm>
            <a:off x="5105700" y="1172163"/>
            <a:ext cx="4410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10  9  8  7  6  5  4  3  2  1</a:t>
            </a:r>
            <a:endParaRPr/>
          </a:p>
        </p:txBody>
      </p:sp>
      <p:sp>
        <p:nvSpPr>
          <p:cNvPr id="330" name="Google Shape;330;p58"/>
          <p:cNvSpPr txBox="1"/>
          <p:nvPr/>
        </p:nvSpPr>
        <p:spPr>
          <a:xfrm>
            <a:off x="6375050" y="4228575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inputs</a:t>
            </a:r>
            <a:endParaRPr b="1"/>
          </a:p>
        </p:txBody>
      </p:sp>
      <p:sp>
        <p:nvSpPr>
          <p:cNvPr id="331" name="Google Shape;331;p58"/>
          <p:cNvSpPr txBox="1"/>
          <p:nvPr/>
        </p:nvSpPr>
        <p:spPr>
          <a:xfrm rot="-5400000">
            <a:off x="4500450" y="2193900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2023-10-08T17:36:21Z</dcterms:modified>
</cp:coreProperties>
</file>