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78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0297952f2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0297952f2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59"/>
          <p:cNvSpPr txBox="1"/>
          <p:nvPr/>
        </p:nvSpPr>
        <p:spPr>
          <a:xfrm>
            <a:off x="441300" y="623925"/>
            <a:ext cx="41799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With a partner…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Use the ticket generator to generate seven tickets. Write down the numbers on separate sticky notes.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Organize the sticky notes in numerical order.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Copy one of the numbers on to a separate sticky note. This is the number you are searching for.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8" name="Google Shape;3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031" y="623925"/>
            <a:ext cx="1641750" cy="26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/>
          <p:nvPr/>
        </p:nvSpPr>
        <p:spPr>
          <a:xfrm rot="-350220">
            <a:off x="347974" y="3875212"/>
            <a:ext cx="1014761" cy="101476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117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40" name="Google Shape;340;p59"/>
          <p:cNvSpPr/>
          <p:nvPr/>
        </p:nvSpPr>
        <p:spPr>
          <a:xfrm>
            <a:off x="1617925" y="3799650"/>
            <a:ext cx="1014900" cy="1014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232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41" name="Google Shape;341;p59"/>
          <p:cNvSpPr/>
          <p:nvPr/>
        </p:nvSpPr>
        <p:spPr>
          <a:xfrm rot="206403">
            <a:off x="2887819" y="3875155"/>
            <a:ext cx="1014929" cy="1014929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245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42" name="Google Shape;342;p59"/>
          <p:cNvSpPr/>
          <p:nvPr/>
        </p:nvSpPr>
        <p:spPr>
          <a:xfrm>
            <a:off x="4157725" y="3837400"/>
            <a:ext cx="1014900" cy="1014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410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43" name="Google Shape;343;p59"/>
          <p:cNvSpPr/>
          <p:nvPr/>
        </p:nvSpPr>
        <p:spPr>
          <a:xfrm rot="-1108346">
            <a:off x="5427608" y="3701516"/>
            <a:ext cx="1014996" cy="101499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705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44" name="Google Shape;344;p59"/>
          <p:cNvSpPr/>
          <p:nvPr/>
        </p:nvSpPr>
        <p:spPr>
          <a:xfrm rot="381870">
            <a:off x="6637112" y="3799660"/>
            <a:ext cx="1014855" cy="1014855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716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45" name="Google Shape;345;p59"/>
          <p:cNvSpPr/>
          <p:nvPr/>
        </p:nvSpPr>
        <p:spPr>
          <a:xfrm rot="-281768">
            <a:off x="7958485" y="3701523"/>
            <a:ext cx="1015007" cy="1015007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833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46" name="Google Shape;346;p59"/>
          <p:cNvSpPr/>
          <p:nvPr/>
        </p:nvSpPr>
        <p:spPr>
          <a:xfrm rot="-1108346">
            <a:off x="5096758" y="2351291"/>
            <a:ext cx="1014996" cy="1014996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705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Coming Soon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2023-10-08T17:36:22Z</dcterms:modified>
</cp:coreProperties>
</file>