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"/>
  </p:notesMasterIdLst>
  <p:sldIdLst>
    <p:sldId id="27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0297952f2_7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0297952f2_7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2" name="Google Shape;352;p60"/>
          <p:cNvSpPr txBox="1"/>
          <p:nvPr/>
        </p:nvSpPr>
        <p:spPr>
          <a:xfrm>
            <a:off x="513450" y="582150"/>
            <a:ext cx="8117100" cy="3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Challenge: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Create an algorithm to determine if a given number is in a list of sorted numbers.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search can start at any of the sticky notes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You can "jump" over sticky notes. In other words, you don't need to search the stickies in order.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You can determine which sticky notes to search next based on the current sticky note you are checking.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goal is to make the determination in the least steps possible, but don't forget your number could be anywhere in the list - what is the worst possible case? What is the greatest number of comparison steps it would take to find any number in your list using your current algorithm?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2023-10-08T17:36:22Z</dcterms:modified>
</cp:coreProperties>
</file>