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8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0297952f2_7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0297952f2_7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8" name="Google Shape;358;p61"/>
          <p:cNvSpPr txBox="1"/>
          <p:nvPr/>
        </p:nvSpPr>
        <p:spPr>
          <a:xfrm>
            <a:off x="815475" y="1238325"/>
            <a:ext cx="7505400" cy="3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Share &amp; Compare: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Partner up with another group. Share your algorithms and practice running both fully. Determine which one is "faster" or takes the least amount of comparison steps.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2023-10-08T17:36:23Z</dcterms:modified>
</cp:coreProperties>
</file>