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3" r:id="rId2"/>
  </p:sldMasterIdLst>
  <p:notesMasterIdLst>
    <p:notesMasterId r:id="rId4"/>
  </p:notesMasterIdLst>
  <p:sldIdLst>
    <p:sldId id="281"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8DEBB0-D90D-44AB-A6D4-360C479998D2}">
  <a:tblStyle styleId="{DA8DEBB0-D90D-44AB-A6D4-360C479998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0297952f2_7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0297952f2_7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5" name="Google Shape;10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9" name="Google Shape;109;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2"/>
        <p:cNvGrpSpPr/>
        <p:nvPr/>
      </p:nvGrpSpPr>
      <p:grpSpPr>
        <a:xfrm>
          <a:off x="0" y="0"/>
          <a:ext cx="0" cy="0"/>
          <a:chOff x="0" y="0"/>
          <a:chExt cx="0" cy="0"/>
        </a:xfrm>
      </p:grpSpPr>
      <p:sp>
        <p:nvSpPr>
          <p:cNvPr id="363" name="Google Shape;363;p62"/>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2 - Activity</a:t>
            </a:r>
            <a:endParaRPr>
              <a:solidFill>
                <a:srgbClr val="FFFFFF"/>
              </a:solidFill>
            </a:endParaRPr>
          </a:p>
        </p:txBody>
      </p:sp>
      <p:sp>
        <p:nvSpPr>
          <p:cNvPr id="364" name="Google Shape;364;p62"/>
          <p:cNvSpPr txBox="1"/>
          <p:nvPr/>
        </p:nvSpPr>
        <p:spPr>
          <a:xfrm>
            <a:off x="513450" y="582150"/>
            <a:ext cx="8117100" cy="39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 </a:t>
            </a:r>
            <a:endParaRPr sz="1800">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 sz="1800">
                <a:latin typeface="Proxima Nova"/>
                <a:ea typeface="Proxima Nova"/>
                <a:cs typeface="Proxima Nova"/>
                <a:sym typeface="Proxima Nova"/>
              </a:rPr>
              <a:t>Find the middle number in the list. Compare that number to the given number. If the middle number is less than the given number, remove all of the cards to the left (including the middle number). If the middle number is more than the given number, remove all of the cards to the right (including the middle number).</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 sz="1800">
                <a:latin typeface="Proxima Nova"/>
                <a:ea typeface="Proxima Nova"/>
                <a:cs typeface="Proxima Nova"/>
                <a:sym typeface="Proxima Nova"/>
              </a:rPr>
              <a:t>Find the middle number in this shorter list. Follow the instructions in Step #1 for comparing. </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 sz="1800">
                <a:latin typeface="Proxima Nova"/>
                <a:ea typeface="Proxima Nova"/>
                <a:cs typeface="Proxima Nova"/>
                <a:sym typeface="Proxima Nova"/>
              </a:rPr>
              <a:t>Find the middle number in this new shorter list. Follow the instructions in Step #1 for comparing.</a:t>
            </a:r>
            <a:endParaRPr sz="1800">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a:p>
            <a:pPr marL="0" lvl="0" indent="0" algn="l" rtl="0">
              <a:spcBef>
                <a:spcPts val="0"/>
              </a:spcBef>
              <a:spcAft>
                <a:spcPts val="0"/>
              </a:spcAft>
              <a:buNone/>
            </a:pPr>
            <a:r>
              <a:rPr lang="en" sz="1800">
                <a:latin typeface="Proxima Nova"/>
                <a:ea typeface="Proxima Nova"/>
                <a:cs typeface="Proxima Nova"/>
                <a:sym typeface="Proxima Nova"/>
              </a:rPr>
              <a:t>You have found your number! </a:t>
            </a:r>
            <a:endParaRPr sz="1800">
              <a:latin typeface="Proxima Nova"/>
              <a:ea typeface="Proxima Nova"/>
              <a:cs typeface="Proxima Nova"/>
              <a:sym typeface="Proxima Nova"/>
            </a:endParaRPr>
          </a:p>
        </p:txBody>
      </p:sp>
      <p:sp>
        <p:nvSpPr>
          <p:cNvPr id="365" name="Google Shape;365;p62"/>
          <p:cNvSpPr txBox="1"/>
          <p:nvPr/>
        </p:nvSpPr>
        <p:spPr>
          <a:xfrm>
            <a:off x="292925" y="582150"/>
            <a:ext cx="82890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Do This: </a:t>
            </a:r>
            <a:r>
              <a:rPr lang="en" sz="1800">
                <a:solidFill>
                  <a:schemeClr val="dk1"/>
                </a:solidFill>
                <a:latin typeface="Proxima Nova"/>
                <a:ea typeface="Proxima Nova"/>
                <a:cs typeface="Proxima Nova"/>
                <a:sym typeface="Proxima Nova"/>
              </a:rPr>
              <a:t>Now try this algorithm. See how it compares to your own. </a:t>
            </a:r>
            <a:endParaRPr sz="1800">
              <a:solidFill>
                <a:schemeClr val="dk1"/>
              </a:solidFill>
              <a:latin typeface="Proxima Nova"/>
              <a:ea typeface="Proxima Nova"/>
              <a:cs typeface="Proxima Nova"/>
              <a:sym typeface="Proxima Nova"/>
            </a:endParaRPr>
          </a:p>
        </p:txBody>
      </p:sp>
      <p:grpSp>
        <p:nvGrpSpPr>
          <p:cNvPr id="366" name="Google Shape;366;p62"/>
          <p:cNvGrpSpPr/>
          <p:nvPr/>
        </p:nvGrpSpPr>
        <p:grpSpPr>
          <a:xfrm>
            <a:off x="89100" y="4739882"/>
            <a:ext cx="324008" cy="322851"/>
            <a:chOff x="0" y="3867912"/>
            <a:chExt cx="1280160" cy="1275588"/>
          </a:xfrm>
        </p:grpSpPr>
        <p:sp>
          <p:nvSpPr>
            <p:cNvPr id="367" name="Google Shape;367;p62"/>
            <p:cNvSpPr/>
            <p:nvPr/>
          </p:nvSpPr>
          <p:spPr>
            <a:xfrm>
              <a:off x="0" y="4229100"/>
              <a:ext cx="914400" cy="914400"/>
            </a:xfrm>
            <a:prstGeom prst="ellipse">
              <a:avLst/>
            </a:prstGeom>
            <a:solidFill>
              <a:srgbClr val="FFFFFF"/>
            </a:solidFill>
            <a:ln w="19050"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2"/>
            <p:cNvSpPr/>
            <p:nvPr/>
          </p:nvSpPr>
          <p:spPr>
            <a:xfrm>
              <a:off x="182880" y="4050792"/>
              <a:ext cx="914400" cy="914400"/>
            </a:xfrm>
            <a:prstGeom prst="ellipse">
              <a:avLst/>
            </a:prstGeom>
            <a:solidFill>
              <a:srgbClr val="FFFFFF"/>
            </a:solidFill>
            <a:ln w="19050"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2"/>
            <p:cNvSpPr/>
            <p:nvPr/>
          </p:nvSpPr>
          <p:spPr>
            <a:xfrm>
              <a:off x="365760" y="3867912"/>
              <a:ext cx="914400" cy="914400"/>
            </a:xfrm>
            <a:prstGeom prst="ellipse">
              <a:avLst/>
            </a:prstGeom>
            <a:solidFill>
              <a:srgbClr val="FFFFFF"/>
            </a:solidFill>
            <a:ln w="19050"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On-screen Show (16:9)</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2023-10-08T17:36:24Z</dcterms:modified>
</cp:coreProperties>
</file>