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282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  <p:embeddedFont>
      <p:font typeface="Proxima Nova Extrabold" panose="020B0604020202020204" charset="0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1920dc65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01920dc65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 txBox="1"/>
          <p:nvPr/>
        </p:nvSpPr>
        <p:spPr>
          <a:xfrm>
            <a:off x="523500" y="493675"/>
            <a:ext cx="80970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Binary Search: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6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76" name="Google Shape;376;p6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77" name="Google Shape;377;p6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63"/>
          <p:cNvSpPr/>
          <p:nvPr/>
        </p:nvSpPr>
        <p:spPr>
          <a:xfrm>
            <a:off x="5314413" y="1294675"/>
            <a:ext cx="1284300" cy="3122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3"/>
          <p:cNvSpPr/>
          <p:nvPr/>
        </p:nvSpPr>
        <p:spPr>
          <a:xfrm rot="-350220">
            <a:off x="347974" y="3148512"/>
            <a:ext cx="1014761" cy="101476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117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82" name="Google Shape;382;p63"/>
          <p:cNvSpPr/>
          <p:nvPr/>
        </p:nvSpPr>
        <p:spPr>
          <a:xfrm>
            <a:off x="1617925" y="3072950"/>
            <a:ext cx="1014900" cy="1014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232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83" name="Google Shape;383;p63"/>
          <p:cNvSpPr/>
          <p:nvPr/>
        </p:nvSpPr>
        <p:spPr>
          <a:xfrm>
            <a:off x="4012975" y="1294675"/>
            <a:ext cx="1284300" cy="3122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63"/>
          <p:cNvSpPr/>
          <p:nvPr/>
        </p:nvSpPr>
        <p:spPr>
          <a:xfrm rot="206403">
            <a:off x="2887819" y="3148455"/>
            <a:ext cx="1014929" cy="1014929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245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85" name="Google Shape;385;p63"/>
          <p:cNvSpPr/>
          <p:nvPr/>
        </p:nvSpPr>
        <p:spPr>
          <a:xfrm>
            <a:off x="6502400" y="1294675"/>
            <a:ext cx="1284300" cy="3122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63"/>
          <p:cNvSpPr/>
          <p:nvPr/>
        </p:nvSpPr>
        <p:spPr>
          <a:xfrm>
            <a:off x="4157725" y="3110700"/>
            <a:ext cx="1014900" cy="1014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410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87" name="Google Shape;387;p63"/>
          <p:cNvSpPr/>
          <p:nvPr/>
        </p:nvSpPr>
        <p:spPr>
          <a:xfrm rot="-1108346">
            <a:off x="5427608" y="2974816"/>
            <a:ext cx="1014996" cy="101499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705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88" name="Google Shape;388;p63"/>
          <p:cNvSpPr/>
          <p:nvPr/>
        </p:nvSpPr>
        <p:spPr>
          <a:xfrm rot="381870">
            <a:off x="6637112" y="3072960"/>
            <a:ext cx="1014855" cy="101485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716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89" name="Google Shape;389;p63"/>
          <p:cNvSpPr/>
          <p:nvPr/>
        </p:nvSpPr>
        <p:spPr>
          <a:xfrm rot="-281768">
            <a:off x="7958485" y="2974823"/>
            <a:ext cx="1015007" cy="1015007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833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90" name="Google Shape;390;p63"/>
          <p:cNvSpPr/>
          <p:nvPr/>
        </p:nvSpPr>
        <p:spPr>
          <a:xfrm rot="-1108346">
            <a:off x="4157683" y="1600191"/>
            <a:ext cx="1014996" cy="101499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705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91" name="Google Shape;391;p63"/>
          <p:cNvSpPr/>
          <p:nvPr/>
        </p:nvSpPr>
        <p:spPr>
          <a:xfrm rot="-1108346">
            <a:off x="6637058" y="1600191"/>
            <a:ext cx="1014996" cy="101499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705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92" name="Google Shape;392;p63"/>
          <p:cNvSpPr/>
          <p:nvPr/>
        </p:nvSpPr>
        <p:spPr>
          <a:xfrm rot="-1108346">
            <a:off x="5427608" y="1600191"/>
            <a:ext cx="1014996" cy="101499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705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93" name="Google Shape;393;p63"/>
          <p:cNvSpPr/>
          <p:nvPr/>
        </p:nvSpPr>
        <p:spPr>
          <a:xfrm rot="-350220">
            <a:off x="328749" y="3148537"/>
            <a:ext cx="1014761" cy="1014761"/>
          </a:xfrm>
          <a:prstGeom prst="foldedCorner">
            <a:avLst>
              <a:gd name="adj" fmla="val 16667"/>
            </a:avLst>
          </a:prstGeom>
          <a:solidFill>
            <a:srgbClr val="000000">
              <a:alpha val="525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1627536" y="3072937"/>
            <a:ext cx="1014900" cy="1014900"/>
          </a:xfrm>
          <a:prstGeom prst="foldedCorner">
            <a:avLst>
              <a:gd name="adj" fmla="val 16667"/>
            </a:avLst>
          </a:prstGeom>
          <a:solidFill>
            <a:srgbClr val="000000">
              <a:alpha val="525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95" name="Google Shape;395;p63"/>
          <p:cNvSpPr/>
          <p:nvPr/>
        </p:nvSpPr>
        <p:spPr>
          <a:xfrm rot="227763">
            <a:off x="2892552" y="3148390"/>
            <a:ext cx="1015027" cy="1015027"/>
          </a:xfrm>
          <a:prstGeom prst="foldedCorner">
            <a:avLst>
              <a:gd name="adj" fmla="val 16667"/>
            </a:avLst>
          </a:prstGeom>
          <a:solidFill>
            <a:srgbClr val="000000">
              <a:alpha val="525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96" name="Google Shape;396;p63"/>
          <p:cNvSpPr txBox="1"/>
          <p:nvPr/>
        </p:nvSpPr>
        <p:spPr>
          <a:xfrm>
            <a:off x="1442875" y="352550"/>
            <a:ext cx="1365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Proxima Nova"/>
                <a:ea typeface="Proxima Nova"/>
                <a:cs typeface="Proxima Nova"/>
                <a:sym typeface="Proxima Nova"/>
              </a:rPr>
              <a:t>🔍</a:t>
            </a:r>
            <a:endParaRPr sz="7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p63"/>
          <p:cNvSpPr txBox="1"/>
          <p:nvPr/>
        </p:nvSpPr>
        <p:spPr>
          <a:xfrm>
            <a:off x="4024075" y="2528150"/>
            <a:ext cx="12843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compare</a:t>
            </a:r>
            <a:endParaRPr sz="1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98" name="Google Shape;398;p63"/>
          <p:cNvSpPr txBox="1"/>
          <p:nvPr/>
        </p:nvSpPr>
        <p:spPr>
          <a:xfrm>
            <a:off x="5304550" y="2528150"/>
            <a:ext cx="12609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compare</a:t>
            </a:r>
            <a:endParaRPr sz="6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99" name="Google Shape;399;p63"/>
          <p:cNvSpPr txBox="1"/>
          <p:nvPr/>
        </p:nvSpPr>
        <p:spPr>
          <a:xfrm>
            <a:off x="6503449" y="2528150"/>
            <a:ext cx="12843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compare</a:t>
            </a:r>
            <a:endParaRPr sz="6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00" name="Google Shape;400;p63"/>
          <p:cNvSpPr/>
          <p:nvPr/>
        </p:nvSpPr>
        <p:spPr>
          <a:xfrm>
            <a:off x="4157724" y="3110712"/>
            <a:ext cx="1014900" cy="1014900"/>
          </a:xfrm>
          <a:prstGeom prst="foldedCorner">
            <a:avLst>
              <a:gd name="adj" fmla="val 16667"/>
            </a:avLst>
          </a:prstGeom>
          <a:solidFill>
            <a:srgbClr val="000000">
              <a:alpha val="525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01" name="Google Shape;401;p63"/>
          <p:cNvSpPr/>
          <p:nvPr/>
        </p:nvSpPr>
        <p:spPr>
          <a:xfrm rot="432920">
            <a:off x="6625123" y="3073053"/>
            <a:ext cx="1015139" cy="1015139"/>
          </a:xfrm>
          <a:prstGeom prst="foldedCorner">
            <a:avLst>
              <a:gd name="adj" fmla="val 16667"/>
            </a:avLst>
          </a:prstGeom>
          <a:solidFill>
            <a:srgbClr val="000000">
              <a:alpha val="525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02" name="Google Shape;402;p63"/>
          <p:cNvSpPr/>
          <p:nvPr/>
        </p:nvSpPr>
        <p:spPr>
          <a:xfrm rot="-245065">
            <a:off x="7953508" y="2974781"/>
            <a:ext cx="1015078" cy="1015078"/>
          </a:xfrm>
          <a:prstGeom prst="foldedCorner">
            <a:avLst>
              <a:gd name="adj" fmla="val 16667"/>
            </a:avLst>
          </a:prstGeom>
          <a:solidFill>
            <a:srgbClr val="000000">
              <a:alpha val="525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03" name="Google Shape;403;p63"/>
          <p:cNvSpPr txBox="1"/>
          <p:nvPr/>
        </p:nvSpPr>
        <p:spPr>
          <a:xfrm>
            <a:off x="4024075" y="2611975"/>
            <a:ext cx="1284300" cy="487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GREATER THAN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63"/>
          <p:cNvSpPr txBox="1"/>
          <p:nvPr/>
        </p:nvSpPr>
        <p:spPr>
          <a:xfrm>
            <a:off x="5314413" y="2611975"/>
            <a:ext cx="1284300" cy="487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EQUAL TO!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63"/>
          <p:cNvSpPr txBox="1"/>
          <p:nvPr/>
        </p:nvSpPr>
        <p:spPr>
          <a:xfrm>
            <a:off x="6503450" y="2611975"/>
            <a:ext cx="1284300" cy="487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LESS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THAN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Google Shape;406;p63"/>
          <p:cNvSpPr txBox="1"/>
          <p:nvPr/>
        </p:nvSpPr>
        <p:spPr>
          <a:xfrm>
            <a:off x="4195600" y="4542525"/>
            <a:ext cx="9234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STEP 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p63"/>
          <p:cNvSpPr txBox="1"/>
          <p:nvPr/>
        </p:nvSpPr>
        <p:spPr>
          <a:xfrm>
            <a:off x="5473400" y="4542525"/>
            <a:ext cx="9234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STEP 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8" name="Google Shape;408;p63"/>
          <p:cNvSpPr txBox="1"/>
          <p:nvPr/>
        </p:nvSpPr>
        <p:spPr>
          <a:xfrm>
            <a:off x="6682850" y="4542525"/>
            <a:ext cx="9234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STEP 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p63"/>
          <p:cNvSpPr txBox="1"/>
          <p:nvPr/>
        </p:nvSpPr>
        <p:spPr>
          <a:xfrm>
            <a:off x="732725" y="1571475"/>
            <a:ext cx="2489100" cy="12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We found the number! 705 is in the list.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0" name="Google Shape;410;p63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411" name="Google Shape;411;p63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3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3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63"/>
          <p:cNvSpPr/>
          <p:nvPr/>
        </p:nvSpPr>
        <p:spPr>
          <a:xfrm rot="-1108346">
            <a:off x="7921358" y="487191"/>
            <a:ext cx="1014996" cy="101499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705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15" name="Google Shape;415;p63"/>
          <p:cNvSpPr/>
          <p:nvPr/>
        </p:nvSpPr>
        <p:spPr>
          <a:xfrm rot="-5400000">
            <a:off x="5589900" y="-539225"/>
            <a:ext cx="747600" cy="278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3"/>
          <p:cNvSpPr/>
          <p:nvPr/>
        </p:nvSpPr>
        <p:spPr>
          <a:xfrm rot="5400000">
            <a:off x="6311150" y="275350"/>
            <a:ext cx="456600" cy="14451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Coming Soon</vt:lpstr>
      <vt:lpstr>Arial</vt:lpstr>
      <vt:lpstr>Proxima Nova Extrabold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2023-10-08T17:36:25Z</dcterms:modified>
</cp:coreProperties>
</file>