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83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0297952f2_7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0297952f2_7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64"/>
          <p:cNvSpPr txBox="1"/>
          <p:nvPr/>
        </p:nvSpPr>
        <p:spPr>
          <a:xfrm>
            <a:off x="60225" y="467350"/>
            <a:ext cx="904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Now try the Binary Search algorithm for different instances. We've done a few  for you! Copy the instance table to your journal and plot the points on the graph. 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23" name="Google Shape;423;p64"/>
          <p:cNvGraphicFramePr/>
          <p:nvPr/>
        </p:nvGraphicFramePr>
        <p:xfrm>
          <a:off x="467975" y="1159950"/>
          <a:ext cx="3850350" cy="3840270"/>
        </p:xfrm>
        <a:graphic>
          <a:graphicData uri="http://schemas.openxmlformats.org/drawingml/2006/table">
            <a:tbl>
              <a:tblPr>
                <a:noFill/>
                <a:tableStyleId>{DA8DEBB0-D90D-44AB-A6D4-360C479998D2}</a:tableStyleId>
              </a:tblPr>
              <a:tblGrid>
                <a:gridCol w="147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inputs</a:t>
                      </a:r>
                      <a:endParaRPr sz="24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steps</a:t>
                      </a:r>
                      <a:endParaRPr sz="24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00A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sz="24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sz="24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24" name="Google Shape;424;p64"/>
          <p:cNvCxnSpPr/>
          <p:nvPr/>
        </p:nvCxnSpPr>
        <p:spPr>
          <a:xfrm>
            <a:off x="5239079" y="1221527"/>
            <a:ext cx="0" cy="3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64"/>
          <p:cNvCxnSpPr/>
          <p:nvPr/>
        </p:nvCxnSpPr>
        <p:spPr>
          <a:xfrm rot="10800000">
            <a:off x="5239075" y="4597950"/>
            <a:ext cx="34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6" name="Google Shape;426;p64"/>
          <p:cNvSpPr txBox="1"/>
          <p:nvPr/>
        </p:nvSpPr>
        <p:spPr>
          <a:xfrm>
            <a:off x="5239075" y="4648950"/>
            <a:ext cx="3687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1  2  3  4  5  6  7  8  9  10 11 12 13 14 15</a:t>
            </a:r>
            <a:endParaRPr/>
          </a:p>
        </p:txBody>
      </p:sp>
      <p:sp>
        <p:nvSpPr>
          <p:cNvPr id="427" name="Google Shape;427;p64"/>
          <p:cNvSpPr/>
          <p:nvPr/>
        </p:nvSpPr>
        <p:spPr>
          <a:xfrm>
            <a:off x="5239475" y="3711447"/>
            <a:ext cx="3503025" cy="881250"/>
          </a:xfrm>
          <a:custGeom>
            <a:avLst/>
            <a:gdLst/>
            <a:ahLst/>
            <a:cxnLst/>
            <a:rect l="l" t="t" r="r" b="b"/>
            <a:pathLst>
              <a:path w="140121" h="35250" extrusionOk="0">
                <a:moveTo>
                  <a:pt x="0" y="35250"/>
                </a:moveTo>
                <a:cubicBezTo>
                  <a:pt x="26701" y="-4802"/>
                  <a:pt x="91985" y="320"/>
                  <a:pt x="140121" y="320"/>
                </a:cubicBezTo>
              </a:path>
            </a:pathLst>
          </a:custGeom>
          <a:noFill/>
          <a:ln w="7620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8" name="Google Shape;428;p64"/>
          <p:cNvSpPr txBox="1"/>
          <p:nvPr/>
        </p:nvSpPr>
        <p:spPr>
          <a:xfrm>
            <a:off x="4817925" y="1159950"/>
            <a:ext cx="4212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10  9  8  7  6  5  4  3  2  1</a:t>
            </a:r>
            <a:endParaRPr/>
          </a:p>
        </p:txBody>
      </p:sp>
      <p:sp>
        <p:nvSpPr>
          <p:cNvPr id="429" name="Google Shape;429;p64"/>
          <p:cNvSpPr/>
          <p:nvPr/>
        </p:nvSpPr>
        <p:spPr>
          <a:xfrm>
            <a:off x="8461475" y="3623475"/>
            <a:ext cx="130500" cy="1305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64"/>
          <p:cNvSpPr/>
          <p:nvPr/>
        </p:nvSpPr>
        <p:spPr>
          <a:xfrm>
            <a:off x="5411975" y="4227550"/>
            <a:ext cx="130500" cy="1305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64"/>
          <p:cNvSpPr/>
          <p:nvPr/>
        </p:nvSpPr>
        <p:spPr>
          <a:xfrm>
            <a:off x="5785175" y="4029700"/>
            <a:ext cx="130500" cy="1305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64"/>
          <p:cNvSpPr/>
          <p:nvPr/>
        </p:nvSpPr>
        <p:spPr>
          <a:xfrm>
            <a:off x="6600075" y="3839775"/>
            <a:ext cx="130500" cy="1305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64"/>
          <p:cNvSpPr txBox="1"/>
          <p:nvPr/>
        </p:nvSpPr>
        <p:spPr>
          <a:xfrm>
            <a:off x="3372550" y="1708550"/>
            <a:ext cx="75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2400" b="1">
              <a:solidFill>
                <a:srgbClr val="FF0000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34" name="Google Shape;434;p64"/>
          <p:cNvSpPr txBox="1"/>
          <p:nvPr/>
        </p:nvSpPr>
        <p:spPr>
          <a:xfrm>
            <a:off x="3372550" y="2257175"/>
            <a:ext cx="75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Coming Soon"/>
                <a:ea typeface="Coming Soon"/>
                <a:cs typeface="Coming Soon"/>
                <a:sym typeface="Coming Soon"/>
              </a:rPr>
              <a:t>2</a:t>
            </a:r>
            <a:endParaRPr sz="2400" b="1">
              <a:solidFill>
                <a:srgbClr val="FF0000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35" name="Google Shape;435;p64"/>
          <p:cNvSpPr txBox="1"/>
          <p:nvPr/>
        </p:nvSpPr>
        <p:spPr>
          <a:xfrm>
            <a:off x="3372550" y="2803825"/>
            <a:ext cx="75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400" b="1">
              <a:solidFill>
                <a:srgbClr val="FF0000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36" name="Google Shape;436;p64"/>
          <p:cNvSpPr txBox="1"/>
          <p:nvPr/>
        </p:nvSpPr>
        <p:spPr>
          <a:xfrm>
            <a:off x="3372550" y="3899100"/>
            <a:ext cx="75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Coming Soon"/>
                <a:ea typeface="Coming Soon"/>
                <a:cs typeface="Coming Soon"/>
                <a:sym typeface="Coming Soon"/>
              </a:rPr>
              <a:t>4</a:t>
            </a:r>
            <a:endParaRPr sz="2400" b="1">
              <a:solidFill>
                <a:srgbClr val="FF0000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37" name="Google Shape;437;p64"/>
          <p:cNvSpPr/>
          <p:nvPr/>
        </p:nvSpPr>
        <p:spPr>
          <a:xfrm>
            <a:off x="6246925" y="3839775"/>
            <a:ext cx="130500" cy="1305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64"/>
          <p:cNvSpPr/>
          <p:nvPr/>
        </p:nvSpPr>
        <p:spPr>
          <a:xfrm>
            <a:off x="7017475" y="3673650"/>
            <a:ext cx="130500" cy="1305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39;p64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440" name="Google Shape;440;p64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4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4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4"/>
          <p:cNvSpPr txBox="1"/>
          <p:nvPr/>
        </p:nvSpPr>
        <p:spPr>
          <a:xfrm>
            <a:off x="6726626" y="4827743"/>
            <a:ext cx="1566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inputs</a:t>
            </a:r>
            <a:endParaRPr b="1"/>
          </a:p>
        </p:txBody>
      </p:sp>
      <p:sp>
        <p:nvSpPr>
          <p:cNvPr id="444" name="Google Shape;444;p64"/>
          <p:cNvSpPr txBox="1"/>
          <p:nvPr/>
        </p:nvSpPr>
        <p:spPr>
          <a:xfrm rot="-5400000">
            <a:off x="4083750" y="2235963"/>
            <a:ext cx="13446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steps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On-screen Show (16:9)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Coming Soon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2023-10-08T17:36:26Z</dcterms:modified>
</cp:coreProperties>
</file>