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4"/>
  </p:notesMasterIdLst>
  <p:sldIdLst>
    <p:sldId id="284" r:id="rId3"/>
  </p:sldIdLst>
  <p:sldSz cx="9144000" cy="5143500" type="screen16x9"/>
  <p:notesSz cx="6858000" cy="9144000"/>
  <p:embeddedFontLst>
    <p:embeddedFont>
      <p:font typeface="Coming Soon" panose="020B0604020202020204" charset="0"/>
      <p:regular r:id="rId5"/>
    </p:embeddedFont>
    <p:embeddedFont>
      <p:font typeface="Proxima Nova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DEBB0-D90D-44AB-A6D4-360C479998D2}">
  <a:tblStyle styleId="{DA8DEBB0-D90D-44AB-A6D4-360C47999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0297952f2_7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0297952f2_7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6" name="Google Shape;116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9" name="Google Shape;1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ADBC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sz="36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2" name="Google Shape;132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6 Lesson 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65"/>
          <p:cNvSpPr txBox="1"/>
          <p:nvPr/>
        </p:nvSpPr>
        <p:spPr>
          <a:xfrm>
            <a:off x="60225" y="467350"/>
            <a:ext cx="904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There's another way of thinking about this. Can you see the pattern? 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51" name="Google Shape;451;p65"/>
          <p:cNvGraphicFramePr/>
          <p:nvPr/>
        </p:nvGraphicFramePr>
        <p:xfrm>
          <a:off x="467975" y="1159950"/>
          <a:ext cx="3850350" cy="3840270"/>
        </p:xfrm>
        <a:graphic>
          <a:graphicData uri="http://schemas.openxmlformats.org/drawingml/2006/table">
            <a:tbl>
              <a:tblPr>
                <a:noFill/>
                <a:tableStyleId>{DA8DEBB0-D90D-44AB-A6D4-360C479998D2}</a:tableStyleId>
              </a:tblPr>
              <a:tblGrid>
                <a:gridCol w="147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inputs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steps</a:t>
                      </a:r>
                      <a:endParaRPr sz="24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solidFill>
                      <a:srgbClr val="00AD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solidFill>
                          <a:schemeClr val="dk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24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52" name="Google Shape;452;p65"/>
          <p:cNvSpPr txBox="1"/>
          <p:nvPr/>
        </p:nvSpPr>
        <p:spPr>
          <a:xfrm>
            <a:off x="3372550" y="1708550"/>
            <a:ext cx="75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Google Shape;453;p65"/>
          <p:cNvSpPr txBox="1"/>
          <p:nvPr/>
        </p:nvSpPr>
        <p:spPr>
          <a:xfrm>
            <a:off x="3372550" y="2257175"/>
            <a:ext cx="75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65"/>
          <p:cNvSpPr txBox="1"/>
          <p:nvPr/>
        </p:nvSpPr>
        <p:spPr>
          <a:xfrm>
            <a:off x="3372550" y="2803825"/>
            <a:ext cx="75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65"/>
          <p:cNvSpPr txBox="1"/>
          <p:nvPr/>
        </p:nvSpPr>
        <p:spPr>
          <a:xfrm>
            <a:off x="3372550" y="3899100"/>
            <a:ext cx="752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65"/>
          <p:cNvSpPr/>
          <p:nvPr/>
        </p:nvSpPr>
        <p:spPr>
          <a:xfrm>
            <a:off x="2278450" y="1737050"/>
            <a:ext cx="491700" cy="4917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" name="Google Shape;457;p65"/>
          <p:cNvCxnSpPr>
            <a:stCxn id="456" idx="6"/>
          </p:cNvCxnSpPr>
          <p:nvPr/>
        </p:nvCxnSpPr>
        <p:spPr>
          <a:xfrm rot="10800000" flipH="1">
            <a:off x="2770150" y="1334900"/>
            <a:ext cx="1977600" cy="64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58" name="Google Shape;458;p65"/>
          <p:cNvSpPr txBox="1"/>
          <p:nvPr/>
        </p:nvSpPr>
        <p:spPr>
          <a:xfrm>
            <a:off x="4747750" y="1114150"/>
            <a:ext cx="4296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bits does it take to represent 1 in Binary?</a:t>
            </a:r>
            <a:endParaRPr/>
          </a:p>
        </p:txBody>
      </p:sp>
      <p:sp>
        <p:nvSpPr>
          <p:cNvPr id="459" name="Google Shape;459;p65"/>
          <p:cNvSpPr/>
          <p:nvPr/>
        </p:nvSpPr>
        <p:spPr>
          <a:xfrm>
            <a:off x="6862825" y="1561300"/>
            <a:ext cx="491700" cy="81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5"/>
          <p:cNvSpPr/>
          <p:nvPr/>
        </p:nvSpPr>
        <p:spPr>
          <a:xfrm>
            <a:off x="6862825" y="1621525"/>
            <a:ext cx="562200" cy="752700"/>
          </a:xfrm>
          <a:prstGeom prst="parallelogram">
            <a:avLst>
              <a:gd name="adj" fmla="val 1290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1" name="Google Shape;461;p65"/>
          <p:cNvSpPr/>
          <p:nvPr/>
        </p:nvSpPr>
        <p:spPr>
          <a:xfrm>
            <a:off x="2278450" y="3407400"/>
            <a:ext cx="491700" cy="4917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62" name="Google Shape;462;p65"/>
          <p:cNvCxnSpPr>
            <a:stCxn id="461" idx="6"/>
            <a:endCxn id="463" idx="1"/>
          </p:cNvCxnSpPr>
          <p:nvPr/>
        </p:nvCxnSpPr>
        <p:spPr>
          <a:xfrm rot="10800000" flipH="1">
            <a:off x="2770150" y="2474850"/>
            <a:ext cx="2097900" cy="1178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63" name="Google Shape;463;p65"/>
          <p:cNvSpPr txBox="1"/>
          <p:nvPr/>
        </p:nvSpPr>
        <p:spPr>
          <a:xfrm>
            <a:off x="4868050" y="2300838"/>
            <a:ext cx="4296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7?</a:t>
            </a:r>
            <a:endParaRPr/>
          </a:p>
        </p:txBody>
      </p:sp>
      <p:sp>
        <p:nvSpPr>
          <p:cNvPr id="464" name="Google Shape;464;p65"/>
          <p:cNvSpPr/>
          <p:nvPr/>
        </p:nvSpPr>
        <p:spPr>
          <a:xfrm>
            <a:off x="6865025" y="2811575"/>
            <a:ext cx="491700" cy="81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5"/>
          <p:cNvSpPr/>
          <p:nvPr/>
        </p:nvSpPr>
        <p:spPr>
          <a:xfrm>
            <a:off x="6865025" y="2871800"/>
            <a:ext cx="562200" cy="752700"/>
          </a:xfrm>
          <a:prstGeom prst="parallelogram">
            <a:avLst>
              <a:gd name="adj" fmla="val 1290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6" name="Google Shape;466;p65"/>
          <p:cNvSpPr/>
          <p:nvPr/>
        </p:nvSpPr>
        <p:spPr>
          <a:xfrm>
            <a:off x="6373075" y="2811575"/>
            <a:ext cx="491700" cy="81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65"/>
          <p:cNvSpPr/>
          <p:nvPr/>
        </p:nvSpPr>
        <p:spPr>
          <a:xfrm>
            <a:off x="6373075" y="2871800"/>
            <a:ext cx="562200" cy="752700"/>
          </a:xfrm>
          <a:prstGeom prst="parallelogram">
            <a:avLst>
              <a:gd name="adj" fmla="val 1290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68" name="Google Shape;468;p65"/>
          <p:cNvSpPr/>
          <p:nvPr/>
        </p:nvSpPr>
        <p:spPr>
          <a:xfrm>
            <a:off x="5876725" y="2811500"/>
            <a:ext cx="491700" cy="81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65"/>
          <p:cNvSpPr/>
          <p:nvPr/>
        </p:nvSpPr>
        <p:spPr>
          <a:xfrm>
            <a:off x="5876725" y="2871725"/>
            <a:ext cx="562200" cy="752700"/>
          </a:xfrm>
          <a:prstGeom prst="parallelogram">
            <a:avLst>
              <a:gd name="adj" fmla="val 1290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70" name="Google Shape;470;p65"/>
          <p:cNvSpPr/>
          <p:nvPr/>
        </p:nvSpPr>
        <p:spPr>
          <a:xfrm>
            <a:off x="2278450" y="4489100"/>
            <a:ext cx="491700" cy="491700"/>
          </a:xfrm>
          <a:prstGeom prst="ellipse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1" name="Google Shape;471;p65"/>
          <p:cNvCxnSpPr>
            <a:stCxn id="470" idx="6"/>
            <a:endCxn id="472" idx="1"/>
          </p:cNvCxnSpPr>
          <p:nvPr/>
        </p:nvCxnSpPr>
        <p:spPr>
          <a:xfrm rot="10800000" flipH="1">
            <a:off x="2770150" y="3904550"/>
            <a:ext cx="2097900" cy="830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472" name="Google Shape;472;p65"/>
          <p:cNvSpPr txBox="1"/>
          <p:nvPr/>
        </p:nvSpPr>
        <p:spPr>
          <a:xfrm>
            <a:off x="4868050" y="3730538"/>
            <a:ext cx="4296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15?</a:t>
            </a:r>
            <a:endParaRPr/>
          </a:p>
        </p:txBody>
      </p:sp>
      <p:sp>
        <p:nvSpPr>
          <p:cNvPr id="473" name="Google Shape;473;p65"/>
          <p:cNvSpPr/>
          <p:nvPr/>
        </p:nvSpPr>
        <p:spPr>
          <a:xfrm>
            <a:off x="6898075" y="4189600"/>
            <a:ext cx="491700" cy="81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65"/>
          <p:cNvSpPr/>
          <p:nvPr/>
        </p:nvSpPr>
        <p:spPr>
          <a:xfrm>
            <a:off x="6898075" y="4249825"/>
            <a:ext cx="562200" cy="752700"/>
          </a:xfrm>
          <a:prstGeom prst="parallelogram">
            <a:avLst>
              <a:gd name="adj" fmla="val 1290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75" name="Google Shape;475;p65"/>
          <p:cNvSpPr/>
          <p:nvPr/>
        </p:nvSpPr>
        <p:spPr>
          <a:xfrm>
            <a:off x="6406125" y="4189600"/>
            <a:ext cx="491700" cy="81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65"/>
          <p:cNvSpPr/>
          <p:nvPr/>
        </p:nvSpPr>
        <p:spPr>
          <a:xfrm>
            <a:off x="6406125" y="4249825"/>
            <a:ext cx="562200" cy="752700"/>
          </a:xfrm>
          <a:prstGeom prst="parallelogram">
            <a:avLst>
              <a:gd name="adj" fmla="val 1290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77" name="Google Shape;477;p65"/>
          <p:cNvSpPr/>
          <p:nvPr/>
        </p:nvSpPr>
        <p:spPr>
          <a:xfrm>
            <a:off x="5909775" y="4189525"/>
            <a:ext cx="491700" cy="81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65"/>
          <p:cNvSpPr/>
          <p:nvPr/>
        </p:nvSpPr>
        <p:spPr>
          <a:xfrm>
            <a:off x="5909775" y="4249750"/>
            <a:ext cx="562200" cy="752700"/>
          </a:xfrm>
          <a:prstGeom prst="parallelogram">
            <a:avLst>
              <a:gd name="adj" fmla="val 1290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sp>
        <p:nvSpPr>
          <p:cNvPr id="479" name="Google Shape;479;p65"/>
          <p:cNvSpPr/>
          <p:nvPr/>
        </p:nvSpPr>
        <p:spPr>
          <a:xfrm>
            <a:off x="5429325" y="4184600"/>
            <a:ext cx="491700" cy="81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5"/>
          <p:cNvSpPr/>
          <p:nvPr/>
        </p:nvSpPr>
        <p:spPr>
          <a:xfrm>
            <a:off x="5429325" y="4244825"/>
            <a:ext cx="562200" cy="752700"/>
          </a:xfrm>
          <a:prstGeom prst="parallelogram">
            <a:avLst>
              <a:gd name="adj" fmla="val 12905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ming Soon"/>
                <a:ea typeface="Coming Soon"/>
                <a:cs typeface="Coming Soon"/>
                <a:sym typeface="Coming Soon"/>
              </a:rPr>
              <a:t>1</a:t>
            </a:r>
            <a:endParaRPr sz="3600">
              <a:latin typeface="Coming Soon"/>
              <a:ea typeface="Coming Soon"/>
              <a:cs typeface="Coming Soon"/>
              <a:sym typeface="Coming Soon"/>
            </a:endParaRPr>
          </a:p>
        </p:txBody>
      </p:sp>
      <p:cxnSp>
        <p:nvCxnSpPr>
          <p:cNvPr id="481" name="Google Shape;481;p65"/>
          <p:cNvCxnSpPr>
            <a:stCxn id="460" idx="5"/>
            <a:endCxn id="452" idx="3"/>
          </p:cNvCxnSpPr>
          <p:nvPr/>
        </p:nvCxnSpPr>
        <p:spPr>
          <a:xfrm rot="10800000">
            <a:off x="4125301" y="1982875"/>
            <a:ext cx="2773800" cy="150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82" name="Google Shape;482;p65"/>
          <p:cNvCxnSpPr>
            <a:stCxn id="469" idx="5"/>
          </p:cNvCxnSpPr>
          <p:nvPr/>
        </p:nvCxnSpPr>
        <p:spPr>
          <a:xfrm flipH="1">
            <a:off x="3924601" y="3248075"/>
            <a:ext cx="1988400" cy="3507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483" name="Google Shape;483;p65"/>
          <p:cNvCxnSpPr>
            <a:stCxn id="480" idx="5"/>
          </p:cNvCxnSpPr>
          <p:nvPr/>
        </p:nvCxnSpPr>
        <p:spPr>
          <a:xfrm flipH="1">
            <a:off x="3914601" y="4621175"/>
            <a:ext cx="1551000" cy="1023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484" name="Google Shape;484;p65"/>
          <p:cNvGrpSpPr/>
          <p:nvPr/>
        </p:nvGrpSpPr>
        <p:grpSpPr>
          <a:xfrm>
            <a:off x="89100" y="4739882"/>
            <a:ext cx="324008" cy="322851"/>
            <a:chOff x="0" y="3867912"/>
            <a:chExt cx="1280160" cy="1275588"/>
          </a:xfrm>
        </p:grpSpPr>
        <p:sp>
          <p:nvSpPr>
            <p:cNvPr id="485" name="Google Shape;485;p65"/>
            <p:cNvSpPr/>
            <p:nvPr/>
          </p:nvSpPr>
          <p:spPr>
            <a:xfrm>
              <a:off x="0" y="4229100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5"/>
            <p:cNvSpPr/>
            <p:nvPr/>
          </p:nvSpPr>
          <p:spPr>
            <a:xfrm>
              <a:off x="182880" y="405079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5"/>
            <p:cNvSpPr/>
            <p:nvPr/>
          </p:nvSpPr>
          <p:spPr>
            <a:xfrm>
              <a:off x="365760" y="3867912"/>
              <a:ext cx="914400" cy="9144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FFA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On-screen Show (16:9)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</vt:lpstr>
      <vt:lpstr>Coming Soon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2023-10-08T17:36:26Z</dcterms:modified>
</cp:coreProperties>
</file>