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8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  <p:embeddedFont>
      <p:font typeface="Proxima Nova Extrabold" panose="020B0604020202020204" charset="0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0297952f2_7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0297952f2_7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93" name="Google Shape;493;p66"/>
          <p:cNvCxnSpPr/>
          <p:nvPr/>
        </p:nvCxnSpPr>
        <p:spPr>
          <a:xfrm>
            <a:off x="2087379" y="952752"/>
            <a:ext cx="0" cy="3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66"/>
          <p:cNvCxnSpPr/>
          <p:nvPr/>
        </p:nvCxnSpPr>
        <p:spPr>
          <a:xfrm rot="10800000">
            <a:off x="2087375" y="4329175"/>
            <a:ext cx="34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66"/>
          <p:cNvSpPr txBox="1"/>
          <p:nvPr/>
        </p:nvSpPr>
        <p:spPr>
          <a:xfrm>
            <a:off x="2087375" y="4380175"/>
            <a:ext cx="3687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1  2  3  4  5  6  7  8  9  10 11 12 13 14 15</a:t>
            </a:r>
            <a:endParaRPr/>
          </a:p>
        </p:txBody>
      </p:sp>
      <p:sp>
        <p:nvSpPr>
          <p:cNvPr id="496" name="Google Shape;496;p66"/>
          <p:cNvSpPr/>
          <p:nvPr/>
        </p:nvSpPr>
        <p:spPr>
          <a:xfrm>
            <a:off x="2087775" y="3442672"/>
            <a:ext cx="3503025" cy="881250"/>
          </a:xfrm>
          <a:custGeom>
            <a:avLst/>
            <a:gdLst/>
            <a:ahLst/>
            <a:cxnLst/>
            <a:rect l="l" t="t" r="r" b="b"/>
            <a:pathLst>
              <a:path w="140121" h="35250" extrusionOk="0">
                <a:moveTo>
                  <a:pt x="0" y="35250"/>
                </a:moveTo>
                <a:cubicBezTo>
                  <a:pt x="26701" y="-4802"/>
                  <a:pt x="91985" y="320"/>
                  <a:pt x="140121" y="320"/>
                </a:cubicBezTo>
              </a:path>
            </a:pathLst>
          </a:custGeom>
          <a:noFill/>
          <a:ln w="76200" cap="flat" cmpd="sng">
            <a:solidFill>
              <a:srgbClr val="93C47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7" name="Google Shape;497;p66"/>
          <p:cNvSpPr txBox="1"/>
          <p:nvPr/>
        </p:nvSpPr>
        <p:spPr>
          <a:xfrm>
            <a:off x="1666225" y="891175"/>
            <a:ext cx="4212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10  9  8  7  6  5  4  3  2  1</a:t>
            </a:r>
            <a:endParaRPr/>
          </a:p>
        </p:txBody>
      </p:sp>
      <p:grpSp>
        <p:nvGrpSpPr>
          <p:cNvPr id="498" name="Google Shape;498;p6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99" name="Google Shape;499;p6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2" name="Google Shape;502;p66"/>
          <p:cNvCxnSpPr/>
          <p:nvPr/>
        </p:nvCxnSpPr>
        <p:spPr>
          <a:xfrm flipH="1">
            <a:off x="2087375" y="1165675"/>
            <a:ext cx="3163500" cy="31635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3" name="Google Shape;503;p66"/>
          <p:cNvSpPr txBox="1"/>
          <p:nvPr/>
        </p:nvSpPr>
        <p:spPr>
          <a:xfrm>
            <a:off x="5630925" y="672500"/>
            <a:ext cx="32622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Here's our two search algorithms we've explored. The first is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linear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 As we add more inputs, the number of steps grows at the same rate.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66"/>
          <p:cNvSpPr txBox="1"/>
          <p:nvPr/>
        </p:nvSpPr>
        <p:spPr>
          <a:xfrm>
            <a:off x="5682950" y="1878825"/>
            <a:ext cx="30000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second represents what happens with Binary Search. Notice how it grows at a much slower rate! Binary Search is faster than Linear search, BUT the data must be sorted.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5" name="Google Shape;505;p66"/>
          <p:cNvSpPr txBox="1"/>
          <p:nvPr/>
        </p:nvSpPr>
        <p:spPr>
          <a:xfrm rot="-2700000">
            <a:off x="2660445" y="2027593"/>
            <a:ext cx="2017376" cy="50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C23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LINEAR</a:t>
            </a:r>
            <a:endParaRPr sz="3000">
              <a:solidFill>
                <a:srgbClr val="F1C23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06" name="Google Shape;506;p66"/>
          <p:cNvSpPr txBox="1"/>
          <p:nvPr/>
        </p:nvSpPr>
        <p:spPr>
          <a:xfrm>
            <a:off x="2717625" y="3632350"/>
            <a:ext cx="2913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AA84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Binary Search</a:t>
            </a:r>
            <a:endParaRPr sz="3000">
              <a:solidFill>
                <a:srgbClr val="6AA84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Proxima Nova Extrabold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2023-10-08T17:36:27Z</dcterms:modified>
</cp:coreProperties>
</file>