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4"/>
  </p:notesMasterIdLst>
  <p:sldIdLst>
    <p:sldId id="287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601920dc65_0_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601920dc65_0_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2 - Wrap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6" name="Google Shape;516;p68"/>
          <p:cNvSpPr txBox="1"/>
          <p:nvPr/>
        </p:nvSpPr>
        <p:spPr>
          <a:xfrm>
            <a:off x="441300" y="623925"/>
            <a:ext cx="8118600" cy="39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If I had one input, which algorithm would I use to get my answer with the fewest amount of steps?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What if I had five?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What about one hundred?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2023-10-08T17:36:29Z</dcterms:modified>
</cp:coreProperties>
</file>