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28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  <p:embeddedFont>
      <p:font typeface="Proxima Nova Extrabold" panose="020B0604020202020204" charset="0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01920dc65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01920dc65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/>
        </p:nvSpPr>
        <p:spPr>
          <a:xfrm>
            <a:off x="303900" y="557700"/>
            <a:ext cx="4484100" cy="43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Efficiency: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measure of how many steps are needed to complete an algorithm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Search: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search algorithm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which checks each element of a list, in order, until the desired value is found or all elements in the list have been checked.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Search: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search algorithm that starts at the middle of a sorted set of numbers and removes half of the data; this process repeats until the desired value is found or all elements have been eliminated.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2" name="Google Shape;522;p6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Wrap Up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23" name="Google Shape;523;p69"/>
          <p:cNvCxnSpPr/>
          <p:nvPr/>
        </p:nvCxnSpPr>
        <p:spPr>
          <a:xfrm>
            <a:off x="5209004" y="867977"/>
            <a:ext cx="0" cy="3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69"/>
          <p:cNvCxnSpPr/>
          <p:nvPr/>
        </p:nvCxnSpPr>
        <p:spPr>
          <a:xfrm rot="10800000">
            <a:off x="5209000" y="4244400"/>
            <a:ext cx="34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69"/>
          <p:cNvSpPr txBox="1"/>
          <p:nvPr/>
        </p:nvSpPr>
        <p:spPr>
          <a:xfrm>
            <a:off x="5209000" y="4295400"/>
            <a:ext cx="3687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1  2  3  4  5  6  7  8  9  10 11 12 13 14 15</a:t>
            </a:r>
            <a:endParaRPr/>
          </a:p>
        </p:txBody>
      </p:sp>
      <p:sp>
        <p:nvSpPr>
          <p:cNvPr id="526" name="Google Shape;526;p69"/>
          <p:cNvSpPr/>
          <p:nvPr/>
        </p:nvSpPr>
        <p:spPr>
          <a:xfrm>
            <a:off x="5209400" y="3357897"/>
            <a:ext cx="3503025" cy="881250"/>
          </a:xfrm>
          <a:custGeom>
            <a:avLst/>
            <a:gdLst/>
            <a:ahLst/>
            <a:cxnLst/>
            <a:rect l="l" t="t" r="r" b="b"/>
            <a:pathLst>
              <a:path w="140121" h="35250" extrusionOk="0">
                <a:moveTo>
                  <a:pt x="0" y="35250"/>
                </a:moveTo>
                <a:cubicBezTo>
                  <a:pt x="26701" y="-4802"/>
                  <a:pt x="91985" y="320"/>
                  <a:pt x="140121" y="320"/>
                </a:cubicBezTo>
              </a:path>
            </a:pathLst>
          </a:custGeom>
          <a:noFill/>
          <a:ln w="762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7" name="Google Shape;527;p69"/>
          <p:cNvSpPr txBox="1"/>
          <p:nvPr/>
        </p:nvSpPr>
        <p:spPr>
          <a:xfrm>
            <a:off x="4787850" y="806400"/>
            <a:ext cx="4212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10  9  8  7  6  5  4  3  2  1</a:t>
            </a:r>
            <a:endParaRPr/>
          </a:p>
        </p:txBody>
      </p:sp>
      <p:cxnSp>
        <p:nvCxnSpPr>
          <p:cNvPr id="528" name="Google Shape;528;p69"/>
          <p:cNvCxnSpPr/>
          <p:nvPr/>
        </p:nvCxnSpPr>
        <p:spPr>
          <a:xfrm flipH="1">
            <a:off x="5209000" y="1080900"/>
            <a:ext cx="3163500" cy="31635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69"/>
          <p:cNvSpPr txBox="1"/>
          <p:nvPr/>
        </p:nvSpPr>
        <p:spPr>
          <a:xfrm rot="-2700000">
            <a:off x="5782070" y="1942818"/>
            <a:ext cx="2017376" cy="50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LINEAR</a:t>
            </a:r>
            <a:endParaRPr sz="3000">
              <a:solidFill>
                <a:srgbClr val="F1C23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30" name="Google Shape;530;p69"/>
          <p:cNvSpPr txBox="1"/>
          <p:nvPr/>
        </p:nvSpPr>
        <p:spPr>
          <a:xfrm>
            <a:off x="5839250" y="3547575"/>
            <a:ext cx="2913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Binary Search</a:t>
            </a:r>
            <a:endParaRPr sz="3000">
              <a:solidFill>
                <a:srgbClr val="6AA84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Proxima Nova Extrabold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2023-10-08T17:36:30Z</dcterms:modified>
</cp:coreProperties>
</file>