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3" r:id="rId2"/>
  </p:sldMasterIdLst>
  <p:notesMasterIdLst>
    <p:notesMasterId r:id="rId4"/>
  </p:notesMasterIdLst>
  <p:sldIdLst>
    <p:sldId id="291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8DEBB0-D90D-44AB-A6D4-360C479998D2}">
  <a:tblStyle styleId="{DA8DEBB0-D90D-44AB-A6D4-360C479998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601920dc65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601920dc65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72"/>
          <p:cNvSpPr txBox="1"/>
          <p:nvPr/>
        </p:nvSpPr>
        <p:spPr>
          <a:xfrm>
            <a:off x="523500" y="684400"/>
            <a:ext cx="8097000" cy="42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Prompt: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does it mean to say one algorithm is “more efficient” than another?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45" name="Google Shape;545;p72"/>
          <p:cNvSpPr txBox="1"/>
          <p:nvPr/>
        </p:nvSpPr>
        <p:spPr>
          <a:xfrm>
            <a:off x="0" y="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6 Lesson 3 - Warm Up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2023-10-08T17:36:32Z</dcterms:modified>
</cp:coreProperties>
</file>