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3a0eb5db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3a0eb5db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4"/>
          <p:cNvSpPr txBox="1"/>
          <p:nvPr/>
        </p:nvSpPr>
        <p:spPr>
          <a:xfrm>
            <a:off x="441300" y="623925"/>
            <a:ext cx="41307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The Pair Raffle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winners are any two tickets that adds to the winning number.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winning number is 1000.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Generate a ticket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Silently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move around the room.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See if you’re a part of a winning pair!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5" name="Google Shape;555;p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6" name="Google Shape;55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">
            <a:off x="7172827" y="1194451"/>
            <a:ext cx="1008447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956" y="921250"/>
            <a:ext cx="1641750" cy="26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70987">
            <a:off x="7804804" y="1705848"/>
            <a:ext cx="1008448" cy="58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723" y="1707454"/>
            <a:ext cx="1014912" cy="58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2023-10-08T17:36:33Z</dcterms:modified>
</cp:coreProperties>
</file>