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9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3a0eb5dba_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63a0eb5dba_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5" name="Google Shape;56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">
            <a:off x="6997402" y="1281176"/>
            <a:ext cx="1008447" cy="5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5"/>
          <p:cNvSpPr txBox="1"/>
          <p:nvPr/>
        </p:nvSpPr>
        <p:spPr>
          <a:xfrm>
            <a:off x="441300" y="623925"/>
            <a:ext cx="41973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The Group Raffle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winners are any group of (from one ticket up to all of them) that adds to the winning number.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winning number is 2500.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Generate a ticket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Move around the room (you can talk this time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See if you’re part of a winning group!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7" name="Google Shape;56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956" y="921250"/>
            <a:ext cx="1641750" cy="26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670987">
            <a:off x="7804804" y="1705848"/>
            <a:ext cx="1008448" cy="58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1648" y="1989929"/>
            <a:ext cx="1014912" cy="58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2023-10-08T17:36:34Z</dcterms:modified>
</cp:coreProperties>
</file>