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673e5a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673e5a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makes two pieces of code “the same”? </a:t>
            </a:r>
            <a:b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Could there ever be two pieces of code that you consider to be “the same” even if they aren’t identical?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4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2023-10-08T17:36:07Z</dcterms:modified>
</cp:coreProperties>
</file>