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9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3a0eb5dba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3a0eb5dba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5" name="Google Shape;575;p76"/>
          <p:cNvSpPr txBox="1"/>
          <p:nvPr/>
        </p:nvSpPr>
        <p:spPr>
          <a:xfrm>
            <a:off x="455600" y="716950"/>
            <a:ext cx="8118600" cy="3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Which raffle felt like it was more difficult to check? Why?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2023-10-08T17:36:35Z</dcterms:modified>
</cp:coreProperties>
</file>