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3a0eb5dba_6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3a0eb5dba_6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1" name="Google Shape;581;p77"/>
          <p:cNvSpPr txBox="1"/>
          <p:nvPr/>
        </p:nvSpPr>
        <p:spPr>
          <a:xfrm>
            <a:off x="455600" y="716950"/>
            <a:ext cx="8118600" cy="24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 could write an algorithm that goes through every possible “check” for the pair raffle or the group raffle.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Let’s see how many checks there are!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your partner fill in the two tables on the activity guide.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2" name="Google Shape;58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02229">
            <a:off x="4551611" y="3255778"/>
            <a:ext cx="555110" cy="35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36819">
            <a:off x="4895364" y="4295739"/>
            <a:ext cx="565508" cy="34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5926" y="4082496"/>
            <a:ext cx="553971" cy="355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77"/>
          <p:cNvCxnSpPr/>
          <p:nvPr/>
        </p:nvCxnSpPr>
        <p:spPr>
          <a:xfrm rot="10800000" flipH="1">
            <a:off x="4276948" y="3654519"/>
            <a:ext cx="3195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6" name="Google Shape;586;p77"/>
          <p:cNvCxnSpPr/>
          <p:nvPr/>
        </p:nvCxnSpPr>
        <p:spPr>
          <a:xfrm rot="10800000">
            <a:off x="5014966" y="3734179"/>
            <a:ext cx="56700" cy="48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7" name="Google Shape;587;p77"/>
          <p:cNvCxnSpPr/>
          <p:nvPr/>
        </p:nvCxnSpPr>
        <p:spPr>
          <a:xfrm rot="10800000">
            <a:off x="4465126" y="4228539"/>
            <a:ext cx="378900" cy="1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2023-10-08T17:36:36Z</dcterms:modified>
</cp:coreProperties>
</file>