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4"/>
  </p:notesMasterIdLst>
  <p:sldIdLst>
    <p:sldId id="297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63a0eb5dba_6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63a0eb5dba_6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3" name="Google Shape;593;p78"/>
          <p:cNvSpPr txBox="1"/>
          <p:nvPr/>
        </p:nvSpPr>
        <p:spPr>
          <a:xfrm>
            <a:off x="455600" y="716950"/>
            <a:ext cx="8118600" cy="24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Share your responses with another group!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2023-10-08T17:36:37Z</dcterms:modified>
</cp:coreProperties>
</file>