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9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3a0eb5dba_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3a0eb5dba_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Activity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599" name="Google Shape;599;p79"/>
          <p:cNvGraphicFramePr/>
          <p:nvPr/>
        </p:nvGraphicFramePr>
        <p:xfrm>
          <a:off x="248400" y="436600"/>
          <a:ext cx="2378125" cy="4542235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17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tickets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checks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28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00" name="Google Shape;600;p79"/>
          <p:cNvCxnSpPr/>
          <p:nvPr/>
        </p:nvCxnSpPr>
        <p:spPr>
          <a:xfrm>
            <a:off x="3565550" y="1222938"/>
            <a:ext cx="0" cy="25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79"/>
          <p:cNvCxnSpPr/>
          <p:nvPr/>
        </p:nvCxnSpPr>
        <p:spPr>
          <a:xfrm>
            <a:off x="4847600" y="2504988"/>
            <a:ext cx="0" cy="25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79"/>
          <p:cNvSpPr txBox="1"/>
          <p:nvPr/>
        </p:nvSpPr>
        <p:spPr>
          <a:xfrm>
            <a:off x="3595975" y="3858888"/>
            <a:ext cx="25338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1  2  3  4  5  6  7  8  9  10</a:t>
            </a:r>
            <a:endParaRPr/>
          </a:p>
        </p:txBody>
      </p:sp>
      <p:sp>
        <p:nvSpPr>
          <p:cNvPr id="603" name="Google Shape;603;p79"/>
          <p:cNvSpPr txBox="1"/>
          <p:nvPr/>
        </p:nvSpPr>
        <p:spPr>
          <a:xfrm>
            <a:off x="3124500" y="1172163"/>
            <a:ext cx="4410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10  9  8  7  6  5  4  3  2  1</a:t>
            </a:r>
            <a:endParaRPr/>
          </a:p>
        </p:txBody>
      </p:sp>
      <p:sp>
        <p:nvSpPr>
          <p:cNvPr id="604" name="Google Shape;604;p79"/>
          <p:cNvSpPr txBox="1"/>
          <p:nvPr/>
        </p:nvSpPr>
        <p:spPr>
          <a:xfrm>
            <a:off x="4393850" y="4228575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tickets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5" name="Google Shape;605;p79"/>
          <p:cNvSpPr txBox="1"/>
          <p:nvPr/>
        </p:nvSpPr>
        <p:spPr>
          <a:xfrm rot="-5400000">
            <a:off x="2519250" y="2193900"/>
            <a:ext cx="10662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checks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79"/>
          <p:cNvSpPr/>
          <p:nvPr/>
        </p:nvSpPr>
        <p:spPr>
          <a:xfrm>
            <a:off x="3564700" y="1346225"/>
            <a:ext cx="1009675" cy="2443725"/>
          </a:xfrm>
          <a:custGeom>
            <a:avLst/>
            <a:gdLst/>
            <a:ahLst/>
            <a:cxnLst/>
            <a:rect l="l" t="t" r="r" b="b"/>
            <a:pathLst>
              <a:path w="40387" h="97749" extrusionOk="0">
                <a:moveTo>
                  <a:pt x="0" y="97749"/>
                </a:moveTo>
                <a:cubicBezTo>
                  <a:pt x="3658" y="94335"/>
                  <a:pt x="16292" y="86287"/>
                  <a:pt x="21950" y="77263"/>
                </a:cubicBezTo>
                <a:cubicBezTo>
                  <a:pt x="27608" y="68239"/>
                  <a:pt x="30876" y="56484"/>
                  <a:pt x="33949" y="43607"/>
                </a:cubicBezTo>
                <a:cubicBezTo>
                  <a:pt x="37022" y="30730"/>
                  <a:pt x="39314" y="7268"/>
                  <a:pt x="40387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7" name="Google Shape;607;p79"/>
          <p:cNvSpPr txBox="1"/>
          <p:nvPr/>
        </p:nvSpPr>
        <p:spPr>
          <a:xfrm>
            <a:off x="6394625" y="955250"/>
            <a:ext cx="2533800" cy="2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exact formula for this relationship is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(n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 n)/2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don’t need to know that formula, but you should know that because of the “n-squared” term the graph curves up.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algorithm whose efficiency includes an n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n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n</a:t>
            </a:r>
            <a:r>
              <a:rPr lang="en" baseline="300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… is called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polynomial.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8" name="Google Shape;608;p79"/>
          <p:cNvSpPr txBox="1"/>
          <p:nvPr/>
        </p:nvSpPr>
        <p:spPr>
          <a:xfrm>
            <a:off x="3495300" y="436600"/>
            <a:ext cx="526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Pair raffle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2023-10-08T17:36:37Z</dcterms:modified>
</cp:coreProperties>
</file>