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4"/>
  </p:notesMasterIdLst>
  <p:sldIdLst>
    <p:sldId id="299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63a0eb5dba_6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63a0eb5dba_6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8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3 - Activity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614" name="Google Shape;614;p80"/>
          <p:cNvGraphicFramePr/>
          <p:nvPr/>
        </p:nvGraphicFramePr>
        <p:xfrm>
          <a:off x="472550" y="472075"/>
          <a:ext cx="2378125" cy="4542235"/>
        </p:xfrm>
        <a:graphic>
          <a:graphicData uri="http://schemas.openxmlformats.org/drawingml/2006/table">
            <a:tbl>
              <a:tblPr>
                <a:noFill/>
                <a:tableStyleId>{DA8DEBB0-D90D-44AB-A6D4-360C479998D2}</a:tableStyleId>
              </a:tblPr>
              <a:tblGrid>
                <a:gridCol w="117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tickets</a:t>
                      </a:r>
                      <a:endParaRPr sz="24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solidFill>
                      <a:srgbClr val="00ADB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checks</a:t>
                      </a:r>
                      <a:endParaRPr sz="24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D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3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3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3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</a:t>
                      </a:r>
                      <a:endParaRPr sz="3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3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15</a:t>
                      </a:r>
                      <a:endParaRPr sz="3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sz="3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31</a:t>
                      </a:r>
                      <a:endParaRPr sz="3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</a:t>
                      </a:r>
                      <a:endParaRPr sz="3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255</a:t>
                      </a:r>
                      <a:endParaRPr sz="3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615" name="Google Shape;615;p80"/>
          <p:cNvCxnSpPr/>
          <p:nvPr/>
        </p:nvCxnSpPr>
        <p:spPr>
          <a:xfrm>
            <a:off x="3717950" y="1222938"/>
            <a:ext cx="0" cy="25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" name="Google Shape;616;p80"/>
          <p:cNvCxnSpPr/>
          <p:nvPr/>
        </p:nvCxnSpPr>
        <p:spPr>
          <a:xfrm>
            <a:off x="5000000" y="2504988"/>
            <a:ext cx="0" cy="25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7" name="Google Shape;617;p80"/>
          <p:cNvSpPr txBox="1"/>
          <p:nvPr/>
        </p:nvSpPr>
        <p:spPr>
          <a:xfrm>
            <a:off x="3748375" y="3858888"/>
            <a:ext cx="25338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1  2  3  4  5  6  7  8  9  10</a:t>
            </a:r>
            <a:endParaRPr/>
          </a:p>
        </p:txBody>
      </p:sp>
      <p:sp>
        <p:nvSpPr>
          <p:cNvPr id="618" name="Google Shape;618;p80"/>
          <p:cNvSpPr txBox="1"/>
          <p:nvPr/>
        </p:nvSpPr>
        <p:spPr>
          <a:xfrm>
            <a:off x="3276900" y="1172163"/>
            <a:ext cx="441000" cy="24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10  9  8  7  6  5  4  3  2  1</a:t>
            </a:r>
            <a:endParaRPr/>
          </a:p>
        </p:txBody>
      </p:sp>
      <p:sp>
        <p:nvSpPr>
          <p:cNvPr id="619" name="Google Shape;619;p80"/>
          <p:cNvSpPr txBox="1"/>
          <p:nvPr/>
        </p:nvSpPr>
        <p:spPr>
          <a:xfrm>
            <a:off x="4546250" y="4228575"/>
            <a:ext cx="10662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tickets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0" name="Google Shape;620;p80"/>
          <p:cNvSpPr txBox="1"/>
          <p:nvPr/>
        </p:nvSpPr>
        <p:spPr>
          <a:xfrm rot="-5400000">
            <a:off x="2671650" y="2193900"/>
            <a:ext cx="10662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checks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1" name="Google Shape;621;p80"/>
          <p:cNvSpPr/>
          <p:nvPr/>
        </p:nvSpPr>
        <p:spPr>
          <a:xfrm>
            <a:off x="3717100" y="1130850"/>
            <a:ext cx="541425" cy="2641275"/>
          </a:xfrm>
          <a:custGeom>
            <a:avLst/>
            <a:gdLst/>
            <a:ahLst/>
            <a:cxnLst/>
            <a:rect l="l" t="t" r="r" b="b"/>
            <a:pathLst>
              <a:path w="21657" h="105651" extrusionOk="0">
                <a:moveTo>
                  <a:pt x="0" y="105651"/>
                </a:moveTo>
                <a:cubicBezTo>
                  <a:pt x="1268" y="103797"/>
                  <a:pt x="5512" y="99407"/>
                  <a:pt x="7609" y="94529"/>
                </a:cubicBezTo>
                <a:cubicBezTo>
                  <a:pt x="9707" y="89651"/>
                  <a:pt x="10829" y="84921"/>
                  <a:pt x="12585" y="76385"/>
                </a:cubicBezTo>
                <a:cubicBezTo>
                  <a:pt x="14341" y="67849"/>
                  <a:pt x="16633" y="56045"/>
                  <a:pt x="18145" y="43314"/>
                </a:cubicBezTo>
                <a:cubicBezTo>
                  <a:pt x="19657" y="30583"/>
                  <a:pt x="21072" y="7219"/>
                  <a:pt x="21657" y="0"/>
                </a:cubicBezTo>
              </a:path>
            </a:pathLst>
          </a:custGeom>
          <a:noFill/>
          <a:ln w="76200" cap="flat" cmpd="sng">
            <a:solidFill>
              <a:srgbClr val="DF544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2" name="Google Shape;622;p80"/>
          <p:cNvSpPr txBox="1"/>
          <p:nvPr/>
        </p:nvSpPr>
        <p:spPr>
          <a:xfrm>
            <a:off x="6394625" y="955250"/>
            <a:ext cx="2533800" cy="29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 exact formula for this relationship is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(2</a:t>
            </a:r>
            <a:r>
              <a:rPr lang="en" baseline="30000"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) - 1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You don’t need to know that formula, but you should know that because of the “2 to the n” term the graph curves up very quickly.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Any algorithm whose efficiency includes an 2</a:t>
            </a:r>
            <a:r>
              <a:rPr lang="en" baseline="30000"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, 3</a:t>
            </a:r>
            <a:r>
              <a:rPr lang="en" baseline="30000"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, 4</a:t>
            </a:r>
            <a:r>
              <a:rPr lang="en" baseline="30000"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… is called </a:t>
            </a: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exponential.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3" name="Google Shape;623;p80"/>
          <p:cNvSpPr txBox="1"/>
          <p:nvPr/>
        </p:nvSpPr>
        <p:spPr>
          <a:xfrm>
            <a:off x="3495300" y="436600"/>
            <a:ext cx="526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Group raffle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On-screen Show (16:9)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2023-10-08T17:36:38Z</dcterms:modified>
</cp:coreProperties>
</file>