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  <p:sldMasterId id="2147483682" r:id="rId2"/>
  </p:sldMasterIdLst>
  <p:notesMasterIdLst>
    <p:notesMasterId r:id="rId4"/>
  </p:notesMasterIdLst>
  <p:sldIdLst>
    <p:sldId id="301" r:id="rId3"/>
  </p:sldIdLst>
  <p:sldSz cx="9144000" cy="5143500" type="screen16x9"/>
  <p:notesSz cx="6858000" cy="9144000"/>
  <p:embeddedFontLst>
    <p:embeddedFont>
      <p:font typeface="Proxima Nova" panose="020B0604020202020204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A8DEBB0-D90D-44AB-A6D4-360C479998D2}">
  <a:tblStyle styleId="{DA8DEBB0-D90D-44AB-A6D4-360C479998D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4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3" Type="http://schemas.openxmlformats.org/officeDocument/2006/relationships/slide" Target="slides/slide1.xml"/><Relationship Id="rId7" Type="http://schemas.openxmlformats.org/officeDocument/2006/relationships/font" Target="fonts/font3.fntdata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heme" Target="theme/theme1.xml"/><Relationship Id="rId5" Type="http://schemas.openxmlformats.org/officeDocument/2006/relationships/font" Target="fonts/font1.fntdata"/><Relationship Id="rId1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63a0eb5dba_6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8" name="Google Shape;658;g63a0eb5dba_6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8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2" name="Google Shape;72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6" name="Google Shape;76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0" name="Google Shape;80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5" name="Google Shape;85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8" name="Google Shape;88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9" name="Google Shape;89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  <a:defRPr sz="1800"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82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6 Lesson 3 - Activity</a:t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661" name="Google Shape;661;p82"/>
          <p:cNvGrpSpPr/>
          <p:nvPr/>
        </p:nvGrpSpPr>
        <p:grpSpPr>
          <a:xfrm>
            <a:off x="8318125" y="86900"/>
            <a:ext cx="747550" cy="183300"/>
            <a:chOff x="7547375" y="86900"/>
            <a:chExt cx="747550" cy="183300"/>
          </a:xfrm>
        </p:grpSpPr>
        <p:sp>
          <p:nvSpPr>
            <p:cNvPr id="662" name="Google Shape;662;p82"/>
            <p:cNvSpPr/>
            <p:nvPr/>
          </p:nvSpPr>
          <p:spPr>
            <a:xfrm>
              <a:off x="7547375" y="86900"/>
              <a:ext cx="183300" cy="183300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82"/>
            <p:cNvSpPr/>
            <p:nvPr/>
          </p:nvSpPr>
          <p:spPr>
            <a:xfrm>
              <a:off x="7829500" y="86900"/>
              <a:ext cx="183300" cy="183300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82"/>
            <p:cNvSpPr/>
            <p:nvPr/>
          </p:nvSpPr>
          <p:spPr>
            <a:xfrm>
              <a:off x="8111625" y="86900"/>
              <a:ext cx="183300" cy="183300"/>
            </a:xfrm>
            <a:prstGeom prst="ellipse">
              <a:avLst/>
            </a:prstGeom>
            <a:noFill/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665" name="Google Shape;665;p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3450" y="707975"/>
            <a:ext cx="2809800" cy="39816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pic>
      <p:sp>
        <p:nvSpPr>
          <p:cNvPr id="666" name="Google Shape;666;p82"/>
          <p:cNvSpPr txBox="1"/>
          <p:nvPr/>
        </p:nvSpPr>
        <p:spPr>
          <a:xfrm>
            <a:off x="4572000" y="611300"/>
            <a:ext cx="4128300" cy="15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Proxima Nova"/>
                <a:ea typeface="Proxima Nova"/>
                <a:cs typeface="Proxima Nova"/>
                <a:sym typeface="Proxima Nova"/>
              </a:rPr>
              <a:t>Reasonable or Unreasonable Time?</a:t>
            </a:r>
            <a:endParaRPr sz="18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Click run to start the app.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Move the slider and see what happens.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67" name="Google Shape;667;p82"/>
          <p:cNvSpPr txBox="1"/>
          <p:nvPr/>
        </p:nvSpPr>
        <p:spPr>
          <a:xfrm>
            <a:off x="4961850" y="2896275"/>
            <a:ext cx="4081500" cy="18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Discuss with a partner</a:t>
            </a: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: </a:t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AutoNum type="alphaLcPeriod"/>
            </a:pP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Which of these algorithms run in a reasonable amount of time? </a:t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AutoNum type="alphaLcPeriod"/>
            </a:pP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Which run in an unreasonable amount of time?</a:t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68" name="Google Shape;668;p82"/>
          <p:cNvSpPr txBox="1"/>
          <p:nvPr/>
        </p:nvSpPr>
        <p:spPr>
          <a:xfrm>
            <a:off x="3270700" y="2301075"/>
            <a:ext cx="1643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← Sorted Raffle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69" name="Google Shape;669;p82"/>
          <p:cNvSpPr txBox="1"/>
          <p:nvPr/>
        </p:nvSpPr>
        <p:spPr>
          <a:xfrm>
            <a:off x="3270700" y="2801513"/>
            <a:ext cx="1643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← Normal Raffle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70" name="Google Shape;670;p82"/>
          <p:cNvSpPr txBox="1"/>
          <p:nvPr/>
        </p:nvSpPr>
        <p:spPr>
          <a:xfrm>
            <a:off x="3270700" y="3301975"/>
            <a:ext cx="1643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← Pair Raffle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71" name="Google Shape;671;p82"/>
          <p:cNvSpPr txBox="1"/>
          <p:nvPr/>
        </p:nvSpPr>
        <p:spPr>
          <a:xfrm>
            <a:off x="3270700" y="3744400"/>
            <a:ext cx="1643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← Group Raffle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</Words>
  <Application>Microsoft Office PowerPoint</Application>
  <PresentationFormat>On-screen Show (16:9)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Proxima Nova</vt:lpstr>
      <vt:lpstr>Arial</vt:lpstr>
      <vt:lpstr>Simple Light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2023-10-08T17:36:40Z</dcterms:modified>
</cp:coreProperties>
</file>