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03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255f5cfd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255f5cfd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3 -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99" name="Google Shape;699;p84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700" name="Google Shape;700;p84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84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84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703" name="Google Shape;703;p84"/>
          <p:cNvGraphicFramePr/>
          <p:nvPr/>
        </p:nvGraphicFramePr>
        <p:xfrm>
          <a:off x="262575" y="576425"/>
          <a:ext cx="7022600" cy="2941260"/>
        </p:xfrm>
        <a:graphic>
          <a:graphicData uri="http://schemas.openxmlformats.org/drawingml/2006/table">
            <a:tbl>
              <a:tblPr>
                <a:noFill/>
                <a:tableStyleId>{DA8DEBB0-D90D-44AB-A6D4-360C479998D2}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0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Tickets</a:t>
                      </a:r>
                      <a:endParaRPr sz="11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Sorted Raffle</a:t>
                      </a:r>
                      <a:endParaRPr sz="11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Normal Raffle</a:t>
                      </a:r>
                      <a:endParaRPr sz="11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linear</a:t>
                      </a:r>
                      <a:endParaRPr sz="11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Pair Raffle</a:t>
                      </a:r>
                      <a:endParaRPr sz="11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polynomial</a:t>
                      </a:r>
                      <a:endParaRPr sz="11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Group Raffle</a:t>
                      </a:r>
                      <a:endParaRPr sz="11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exponential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 Checks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 checks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100 checks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1,024 checks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 checks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 checks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400 checks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1,048,576 checks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100</a:t>
                      </a:r>
                      <a:endParaRPr sz="11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 checks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100 checks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10,000 checks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1.26 * 10</a:t>
                      </a:r>
                      <a:r>
                        <a:rPr lang="en" sz="1100" baseline="30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30 </a:t>
                      </a: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checks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1000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 checks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1,000 checks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1,000,000 checks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1.07 * 10</a:t>
                      </a:r>
                      <a:r>
                        <a:rPr lang="en" sz="1100" baseline="30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301</a:t>
                      </a: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checks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10,000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14 checks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10,000 checks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100,000,000 checks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2.00 * 10</a:t>
                      </a:r>
                      <a:r>
                        <a:rPr lang="en" sz="1100" baseline="30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3010</a:t>
                      </a: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checks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100,000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 checks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100,000 checks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10,000,000,000 checks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9.99 * 10</a:t>
                      </a:r>
                      <a:r>
                        <a:rPr lang="en" sz="1100" baseline="30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30102</a:t>
                      </a: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checks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04" name="Google Shape;704;p84"/>
          <p:cNvSpPr txBox="1"/>
          <p:nvPr/>
        </p:nvSpPr>
        <p:spPr>
          <a:xfrm>
            <a:off x="346900" y="3535850"/>
            <a:ext cx="6683700" cy="10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Polynomial is bad but exponential gets unreasonably large extremely quickly.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05" name="Google Shape;70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4745" y="3643625"/>
            <a:ext cx="1228525" cy="1313425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84"/>
          <p:cNvSpPr/>
          <p:nvPr/>
        </p:nvSpPr>
        <p:spPr>
          <a:xfrm>
            <a:off x="7389675" y="2494925"/>
            <a:ext cx="935825" cy="1075525"/>
          </a:xfrm>
          <a:custGeom>
            <a:avLst/>
            <a:gdLst/>
            <a:ahLst/>
            <a:cxnLst/>
            <a:rect l="l" t="t" r="r" b="b"/>
            <a:pathLst>
              <a:path w="37433" h="43021" extrusionOk="0">
                <a:moveTo>
                  <a:pt x="34826" y="43021"/>
                </a:moveTo>
                <a:cubicBezTo>
                  <a:pt x="34826" y="38046"/>
                  <a:pt x="40630" y="20340"/>
                  <a:pt x="34826" y="13170"/>
                </a:cubicBezTo>
                <a:cubicBezTo>
                  <a:pt x="29022" y="6000"/>
                  <a:pt x="5804" y="2195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07" name="Google Shape;707;p84"/>
          <p:cNvSpPr txBox="1"/>
          <p:nvPr/>
        </p:nvSpPr>
        <p:spPr>
          <a:xfrm>
            <a:off x="7704275" y="1360875"/>
            <a:ext cx="14706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At this point there are more checks than atoms in the universe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On-screen Show (16:9)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2023-10-08T17:36:42Z</dcterms:modified>
</cp:coreProperties>
</file>