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05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601920dc65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601920dc65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86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Reasonable Time: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Algorithms with a polynomial efficiency or lower (constant, linear, square, cube, etc.) are said to run in a reasonable amount of time. </a:t>
            </a:r>
            <a:endParaRPr sz="2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Unreasonable Time:  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Algorithms with exponential or factorial efficiencies are examples of algorithms that run in an unreasonable amount of time. 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7" name="Google Shape;717;p8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3 -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2023-10-08T17:36:43Z</dcterms:modified>
</cp:coreProperties>
</file>