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4"/>
  </p:notesMasterIdLst>
  <p:sldIdLst>
    <p:sldId id="306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601920dc65_0_7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601920dc65_0_7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8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3 - Wrap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3" name="Google Shape;723;p87"/>
          <p:cNvSpPr txBox="1"/>
          <p:nvPr/>
        </p:nvSpPr>
        <p:spPr>
          <a:xfrm>
            <a:off x="523500" y="684400"/>
            <a:ext cx="8097000" cy="3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Your school is considering running the group raffle at an upcoming assembly to give away a prize.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Write a brief explanation of what advice you would give them.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2023-10-08T17:36:44Z</dcterms:modified>
</cp:coreProperties>
</file>