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30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01920dc65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01920dc65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0"/>
          <p:cNvSpPr txBox="1"/>
          <p:nvPr/>
        </p:nvSpPr>
        <p:spPr>
          <a:xfrm>
            <a:off x="523500" y="684400"/>
            <a:ext cx="8097000" cy="3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the difference between a reasonable and unreasonable time algorithm?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8" name="Google Shape;738;p9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2023-10-08T17:36:46Z</dcterms:modified>
</cp:coreProperties>
</file>