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311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601920dc65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601920dc65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2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Traveling Salesman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8" name="Google Shape;748;p92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Your journal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Pen/pencil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9" name="Google Shape;749;p9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750" name="Google Shape;750;p92"/>
          <p:cNvGrpSpPr/>
          <p:nvPr/>
        </p:nvGrpSpPr>
        <p:grpSpPr>
          <a:xfrm rot="465538">
            <a:off x="6128229" y="2167041"/>
            <a:ext cx="2368768" cy="2368768"/>
            <a:chOff x="5827500" y="2365850"/>
            <a:chExt cx="2368876" cy="2368876"/>
          </a:xfrm>
        </p:grpSpPr>
        <p:pic>
          <p:nvPicPr>
            <p:cNvPr id="751" name="Google Shape;751;p9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27500" y="2365850"/>
              <a:ext cx="2368876" cy="2368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2" name="Google Shape;752;p92"/>
            <p:cNvSpPr txBox="1"/>
            <p:nvPr/>
          </p:nvSpPr>
          <p:spPr>
            <a:xfrm>
              <a:off x="6755950" y="2866125"/>
              <a:ext cx="985800" cy="750000"/>
            </a:xfrm>
            <a:prstGeom prst="rect">
              <a:avLst/>
            </a:prstGeom>
            <a:solidFill>
              <a:srgbClr val="766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AP CSP</a:t>
              </a:r>
              <a:endParaRPr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Journal</a:t>
              </a:r>
              <a:endParaRPr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pic>
        <p:nvPicPr>
          <p:cNvPr id="753" name="Google Shape;753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75" y="1644575"/>
            <a:ext cx="2146349" cy="27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Coming Soon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2023-10-08T17:36:48Z</dcterms:modified>
</cp:coreProperties>
</file>