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01920dc65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01920dc65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9" name="Google Shape;759;p9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60" name="Google Shape;760;p9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93"/>
          <p:cNvSpPr txBox="1"/>
          <p:nvPr/>
        </p:nvSpPr>
        <p:spPr>
          <a:xfrm>
            <a:off x="1060225" y="437638"/>
            <a:ext cx="72579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many different paths can you find to visit all of your friends' houses?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4" name="Google Shape;764;p93"/>
          <p:cNvSpPr txBox="1"/>
          <p:nvPr/>
        </p:nvSpPr>
        <p:spPr>
          <a:xfrm>
            <a:off x="1912700" y="1340338"/>
            <a:ext cx="56664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Rules: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must start and end at your own house.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can only visit each house once.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5" name="Google Shape;765;p93"/>
          <p:cNvSpPr txBox="1"/>
          <p:nvPr/>
        </p:nvSpPr>
        <p:spPr>
          <a:xfrm>
            <a:off x="3312813" y="3273063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6" name="Google Shape;766;p93"/>
          <p:cNvSpPr txBox="1"/>
          <p:nvPr/>
        </p:nvSpPr>
        <p:spPr>
          <a:xfrm>
            <a:off x="3312813" y="1840263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7" name="Google Shape;767;p93"/>
          <p:cNvSpPr txBox="1"/>
          <p:nvPr/>
        </p:nvSpPr>
        <p:spPr>
          <a:xfrm>
            <a:off x="5000188" y="1840263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8" name="Google Shape;768;p93"/>
          <p:cNvSpPr txBox="1"/>
          <p:nvPr/>
        </p:nvSpPr>
        <p:spPr>
          <a:xfrm>
            <a:off x="5000188" y="3273063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2023-10-08T17:36:49Z</dcterms:modified>
</cp:coreProperties>
</file>