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1d3874ec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61d3874ec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4" name="Google Shape;774;p9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75" name="Google Shape;775;p9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94"/>
          <p:cNvSpPr txBox="1"/>
          <p:nvPr/>
        </p:nvSpPr>
        <p:spPr>
          <a:xfrm>
            <a:off x="920200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94"/>
          <p:cNvSpPr txBox="1"/>
          <p:nvPr/>
        </p:nvSpPr>
        <p:spPr>
          <a:xfrm>
            <a:off x="920200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94"/>
          <p:cNvSpPr txBox="1"/>
          <p:nvPr/>
        </p:nvSpPr>
        <p:spPr>
          <a:xfrm>
            <a:off x="2173836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94"/>
          <p:cNvSpPr txBox="1"/>
          <p:nvPr/>
        </p:nvSpPr>
        <p:spPr>
          <a:xfrm>
            <a:off x="2173836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2" name="Google Shape;782;p94"/>
          <p:cNvCxnSpPr/>
          <p:nvPr/>
        </p:nvCxnSpPr>
        <p:spPr>
          <a:xfrm rot="10800000">
            <a:off x="130372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94"/>
          <p:cNvCxnSpPr/>
          <p:nvPr/>
        </p:nvCxnSpPr>
        <p:spPr>
          <a:xfrm>
            <a:off x="1706850" y="1231000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94"/>
          <p:cNvCxnSpPr/>
          <p:nvPr/>
        </p:nvCxnSpPr>
        <p:spPr>
          <a:xfrm>
            <a:off x="2547000" y="1529225"/>
            <a:ext cx="0" cy="4083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94"/>
          <p:cNvCxnSpPr/>
          <p:nvPr/>
        </p:nvCxnSpPr>
        <p:spPr>
          <a:xfrm rot="10800000">
            <a:off x="1706850" y="2287950"/>
            <a:ext cx="3999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94"/>
          <p:cNvSpPr txBox="1"/>
          <p:nvPr/>
        </p:nvSpPr>
        <p:spPr>
          <a:xfrm>
            <a:off x="3636488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7" name="Google Shape;787;p94"/>
          <p:cNvSpPr txBox="1"/>
          <p:nvPr/>
        </p:nvSpPr>
        <p:spPr>
          <a:xfrm>
            <a:off x="3636488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8" name="Google Shape;788;p94"/>
          <p:cNvSpPr txBox="1"/>
          <p:nvPr/>
        </p:nvSpPr>
        <p:spPr>
          <a:xfrm>
            <a:off x="4890123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9" name="Google Shape;789;p94"/>
          <p:cNvSpPr txBox="1"/>
          <p:nvPr/>
        </p:nvSpPr>
        <p:spPr>
          <a:xfrm>
            <a:off x="4890123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0" name="Google Shape;790;p94"/>
          <p:cNvCxnSpPr/>
          <p:nvPr/>
        </p:nvCxnSpPr>
        <p:spPr>
          <a:xfrm flipH="1">
            <a:off x="4284513" y="154319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94"/>
          <p:cNvCxnSpPr/>
          <p:nvPr/>
        </p:nvCxnSpPr>
        <p:spPr>
          <a:xfrm>
            <a:off x="4431638" y="2341375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94"/>
          <p:cNvCxnSpPr/>
          <p:nvPr/>
        </p:nvCxnSpPr>
        <p:spPr>
          <a:xfrm rot="10800000">
            <a:off x="4284513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94"/>
          <p:cNvCxnSpPr/>
          <p:nvPr/>
        </p:nvCxnSpPr>
        <p:spPr>
          <a:xfrm>
            <a:off x="4431638" y="1254950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94"/>
          <p:cNvSpPr txBox="1"/>
          <p:nvPr/>
        </p:nvSpPr>
        <p:spPr>
          <a:xfrm>
            <a:off x="6511025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94"/>
          <p:cNvSpPr txBox="1"/>
          <p:nvPr/>
        </p:nvSpPr>
        <p:spPr>
          <a:xfrm>
            <a:off x="6511025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6" name="Google Shape;796;p94"/>
          <p:cNvSpPr txBox="1"/>
          <p:nvPr/>
        </p:nvSpPr>
        <p:spPr>
          <a:xfrm>
            <a:off x="7764661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94"/>
          <p:cNvSpPr txBox="1"/>
          <p:nvPr/>
        </p:nvSpPr>
        <p:spPr>
          <a:xfrm>
            <a:off x="7764661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8" name="Google Shape;798;p94"/>
          <p:cNvCxnSpPr/>
          <p:nvPr/>
        </p:nvCxnSpPr>
        <p:spPr>
          <a:xfrm>
            <a:off x="7202050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94"/>
          <p:cNvCxnSpPr/>
          <p:nvPr/>
        </p:nvCxnSpPr>
        <p:spPr>
          <a:xfrm flipH="1">
            <a:off x="7159050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94"/>
          <p:cNvCxnSpPr/>
          <p:nvPr/>
        </p:nvCxnSpPr>
        <p:spPr>
          <a:xfrm rot="10800000">
            <a:off x="686467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94"/>
          <p:cNvCxnSpPr/>
          <p:nvPr/>
        </p:nvCxnSpPr>
        <p:spPr>
          <a:xfrm rot="10800000">
            <a:off x="811832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2" name="Google Shape;802;p94"/>
          <p:cNvSpPr txBox="1"/>
          <p:nvPr/>
        </p:nvSpPr>
        <p:spPr>
          <a:xfrm>
            <a:off x="2455175" y="2894100"/>
            <a:ext cx="54873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Here are a few different paths you might take.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 you need to know to determine the best path?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2023-10-08T17:36:50Z</dcterms:modified>
</cp:coreProperties>
</file>