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1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61d3874ec2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61d3874ec2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9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08" name="Google Shape;808;p95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809" name="Google Shape;809;p95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95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95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95"/>
          <p:cNvSpPr txBox="1"/>
          <p:nvPr/>
        </p:nvSpPr>
        <p:spPr>
          <a:xfrm>
            <a:off x="920200" y="1542999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D8C74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1D8C7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3" name="Google Shape;813;p95"/>
          <p:cNvSpPr txBox="1"/>
          <p:nvPr/>
        </p:nvSpPr>
        <p:spPr>
          <a:xfrm>
            <a:off x="920200" y="478500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4" name="Google Shape;814;p95"/>
          <p:cNvSpPr txBox="1"/>
          <p:nvPr/>
        </p:nvSpPr>
        <p:spPr>
          <a:xfrm>
            <a:off x="2173836" y="478500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5" name="Google Shape;815;p95"/>
          <p:cNvSpPr txBox="1"/>
          <p:nvPr/>
        </p:nvSpPr>
        <p:spPr>
          <a:xfrm>
            <a:off x="2173836" y="1542999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16" name="Google Shape;816;p95"/>
          <p:cNvCxnSpPr/>
          <p:nvPr/>
        </p:nvCxnSpPr>
        <p:spPr>
          <a:xfrm rot="10800000">
            <a:off x="1303725" y="1542875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7" name="Google Shape;817;p95"/>
          <p:cNvCxnSpPr/>
          <p:nvPr/>
        </p:nvCxnSpPr>
        <p:spPr>
          <a:xfrm>
            <a:off x="1706850" y="1231000"/>
            <a:ext cx="377700" cy="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8" name="Google Shape;818;p95"/>
          <p:cNvCxnSpPr/>
          <p:nvPr/>
        </p:nvCxnSpPr>
        <p:spPr>
          <a:xfrm>
            <a:off x="2547000" y="1529225"/>
            <a:ext cx="0" cy="4083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9" name="Google Shape;819;p95"/>
          <p:cNvCxnSpPr/>
          <p:nvPr/>
        </p:nvCxnSpPr>
        <p:spPr>
          <a:xfrm rot="10800000">
            <a:off x="1706850" y="2287950"/>
            <a:ext cx="399900" cy="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0" name="Google Shape;820;p95"/>
          <p:cNvSpPr txBox="1"/>
          <p:nvPr/>
        </p:nvSpPr>
        <p:spPr>
          <a:xfrm>
            <a:off x="3636488" y="1542999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D8C74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1D8C7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1" name="Google Shape;821;p95"/>
          <p:cNvSpPr txBox="1"/>
          <p:nvPr/>
        </p:nvSpPr>
        <p:spPr>
          <a:xfrm>
            <a:off x="3636488" y="478500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2" name="Google Shape;822;p95"/>
          <p:cNvSpPr txBox="1"/>
          <p:nvPr/>
        </p:nvSpPr>
        <p:spPr>
          <a:xfrm>
            <a:off x="4890123" y="478500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3" name="Google Shape;823;p95"/>
          <p:cNvSpPr txBox="1"/>
          <p:nvPr/>
        </p:nvSpPr>
        <p:spPr>
          <a:xfrm>
            <a:off x="4890123" y="1542999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24" name="Google Shape;824;p95"/>
          <p:cNvCxnSpPr/>
          <p:nvPr/>
        </p:nvCxnSpPr>
        <p:spPr>
          <a:xfrm flipH="1">
            <a:off x="4284513" y="1543199"/>
            <a:ext cx="733200" cy="5742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5" name="Google Shape;825;p95"/>
          <p:cNvCxnSpPr/>
          <p:nvPr/>
        </p:nvCxnSpPr>
        <p:spPr>
          <a:xfrm>
            <a:off x="4431638" y="2341375"/>
            <a:ext cx="377700" cy="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6" name="Google Shape;826;p95"/>
          <p:cNvCxnSpPr/>
          <p:nvPr/>
        </p:nvCxnSpPr>
        <p:spPr>
          <a:xfrm rot="10800000">
            <a:off x="4284513" y="1501149"/>
            <a:ext cx="733200" cy="5742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7" name="Google Shape;827;p95"/>
          <p:cNvCxnSpPr/>
          <p:nvPr/>
        </p:nvCxnSpPr>
        <p:spPr>
          <a:xfrm>
            <a:off x="4431638" y="1254950"/>
            <a:ext cx="377700" cy="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8" name="Google Shape;828;p95"/>
          <p:cNvSpPr txBox="1"/>
          <p:nvPr/>
        </p:nvSpPr>
        <p:spPr>
          <a:xfrm>
            <a:off x="6511025" y="1542999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D8C74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1D8C7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9" name="Google Shape;829;p95"/>
          <p:cNvSpPr txBox="1"/>
          <p:nvPr/>
        </p:nvSpPr>
        <p:spPr>
          <a:xfrm>
            <a:off x="6511025" y="478500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0" name="Google Shape;830;p95"/>
          <p:cNvSpPr txBox="1"/>
          <p:nvPr/>
        </p:nvSpPr>
        <p:spPr>
          <a:xfrm>
            <a:off x="7764661" y="478500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1" name="Google Shape;831;p95"/>
          <p:cNvSpPr txBox="1"/>
          <p:nvPr/>
        </p:nvSpPr>
        <p:spPr>
          <a:xfrm>
            <a:off x="7764661" y="1542999"/>
            <a:ext cx="6174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⌂</a:t>
            </a:r>
            <a:endParaRPr sz="7200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32" name="Google Shape;832;p95"/>
          <p:cNvCxnSpPr/>
          <p:nvPr/>
        </p:nvCxnSpPr>
        <p:spPr>
          <a:xfrm>
            <a:off x="7202050" y="1501149"/>
            <a:ext cx="733200" cy="5742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3" name="Google Shape;833;p95"/>
          <p:cNvCxnSpPr/>
          <p:nvPr/>
        </p:nvCxnSpPr>
        <p:spPr>
          <a:xfrm flipH="1">
            <a:off x="7159050" y="1501149"/>
            <a:ext cx="733200" cy="5742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4" name="Google Shape;834;p95"/>
          <p:cNvCxnSpPr/>
          <p:nvPr/>
        </p:nvCxnSpPr>
        <p:spPr>
          <a:xfrm rot="10800000">
            <a:off x="6864675" y="1542875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5" name="Google Shape;835;p95"/>
          <p:cNvCxnSpPr/>
          <p:nvPr/>
        </p:nvCxnSpPr>
        <p:spPr>
          <a:xfrm rot="10800000">
            <a:off x="8118325" y="1542875"/>
            <a:ext cx="0" cy="381000"/>
          </a:xfrm>
          <a:prstGeom prst="straightConnector1">
            <a:avLst/>
          </a:prstGeom>
          <a:noFill/>
          <a:ln w="28575" cap="flat" cmpd="sng">
            <a:solidFill>
              <a:srgbClr val="DF544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6" name="Google Shape;836;p95"/>
          <p:cNvSpPr txBox="1"/>
          <p:nvPr/>
        </p:nvSpPr>
        <p:spPr>
          <a:xfrm>
            <a:off x="2130875" y="3427800"/>
            <a:ext cx="54873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Proxima Nova"/>
                <a:ea typeface="Proxima Nova"/>
                <a:cs typeface="Proxima Nova"/>
                <a:sym typeface="Proxima Nova"/>
              </a:rPr>
              <a:t>Distance!</a:t>
            </a:r>
            <a:endParaRPr sz="48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7" name="Google Shape;837;p95"/>
          <p:cNvSpPr txBox="1"/>
          <p:nvPr/>
        </p:nvSpPr>
        <p:spPr>
          <a:xfrm>
            <a:off x="926025" y="1510175"/>
            <a:ext cx="377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8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8" name="Google Shape;838;p95"/>
          <p:cNvSpPr txBox="1"/>
          <p:nvPr/>
        </p:nvSpPr>
        <p:spPr>
          <a:xfrm>
            <a:off x="2668775" y="1510175"/>
            <a:ext cx="377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8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9" name="Google Shape;839;p95"/>
          <p:cNvSpPr txBox="1"/>
          <p:nvPr/>
        </p:nvSpPr>
        <p:spPr>
          <a:xfrm>
            <a:off x="1717938" y="787650"/>
            <a:ext cx="377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8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0" name="Google Shape;840;p95"/>
          <p:cNvSpPr txBox="1"/>
          <p:nvPr/>
        </p:nvSpPr>
        <p:spPr>
          <a:xfrm>
            <a:off x="1729050" y="2287950"/>
            <a:ext cx="377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8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1" name="Google Shape;841;p95"/>
          <p:cNvSpPr txBox="1"/>
          <p:nvPr/>
        </p:nvSpPr>
        <p:spPr>
          <a:xfrm>
            <a:off x="4462275" y="2321538"/>
            <a:ext cx="377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8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2" name="Google Shape;842;p95"/>
          <p:cNvSpPr txBox="1"/>
          <p:nvPr/>
        </p:nvSpPr>
        <p:spPr>
          <a:xfrm>
            <a:off x="4431650" y="808550"/>
            <a:ext cx="377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8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3" name="Google Shape;843;p95"/>
          <p:cNvSpPr txBox="1"/>
          <p:nvPr/>
        </p:nvSpPr>
        <p:spPr>
          <a:xfrm>
            <a:off x="6511025" y="1565050"/>
            <a:ext cx="377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8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4" name="Google Shape;844;p95"/>
          <p:cNvSpPr txBox="1"/>
          <p:nvPr/>
        </p:nvSpPr>
        <p:spPr>
          <a:xfrm>
            <a:off x="8186625" y="1510175"/>
            <a:ext cx="377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8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5" name="Google Shape;845;p95"/>
          <p:cNvSpPr txBox="1"/>
          <p:nvPr/>
        </p:nvSpPr>
        <p:spPr>
          <a:xfrm>
            <a:off x="7202038" y="1234050"/>
            <a:ext cx="377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8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6" name="Google Shape;846;p95"/>
          <p:cNvSpPr txBox="1"/>
          <p:nvPr/>
        </p:nvSpPr>
        <p:spPr>
          <a:xfrm>
            <a:off x="7708663" y="1436275"/>
            <a:ext cx="377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8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7" name="Google Shape;847;p95"/>
          <p:cNvSpPr txBox="1"/>
          <p:nvPr/>
        </p:nvSpPr>
        <p:spPr>
          <a:xfrm>
            <a:off x="4807775" y="1510175"/>
            <a:ext cx="377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8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8" name="Google Shape;848;p95"/>
          <p:cNvSpPr txBox="1"/>
          <p:nvPr/>
        </p:nvSpPr>
        <p:spPr>
          <a:xfrm>
            <a:off x="4685663" y="1841550"/>
            <a:ext cx="377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8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9" name="Google Shape;849;p95"/>
          <p:cNvSpPr txBox="1"/>
          <p:nvPr/>
        </p:nvSpPr>
        <p:spPr>
          <a:xfrm>
            <a:off x="1537603" y="2767950"/>
            <a:ext cx="965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Total: 4</a:t>
            </a:r>
            <a:endParaRPr sz="18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0" name="Google Shape;850;p95"/>
          <p:cNvSpPr txBox="1"/>
          <p:nvPr/>
        </p:nvSpPr>
        <p:spPr>
          <a:xfrm>
            <a:off x="4089153" y="2767950"/>
            <a:ext cx="965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Total: 6</a:t>
            </a:r>
            <a:endParaRPr sz="18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1" name="Google Shape;851;p95"/>
          <p:cNvSpPr txBox="1"/>
          <p:nvPr/>
        </p:nvSpPr>
        <p:spPr>
          <a:xfrm>
            <a:off x="7128428" y="2794550"/>
            <a:ext cx="965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Total: 6</a:t>
            </a:r>
            <a:endParaRPr sz="1800"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(16:9)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2023-10-08T17:36:50Z</dcterms:modified>
</cp:coreProperties>
</file>