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4"/>
  </p:notesMasterIdLst>
  <p:sldIdLst>
    <p:sldId id="261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0297952f2_3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0297952f2_3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2"/>
          <p:cNvSpPr txBox="1"/>
          <p:nvPr/>
        </p:nvSpPr>
        <p:spPr>
          <a:xfrm>
            <a:off x="541800" y="684825"/>
            <a:ext cx="8362800" cy="3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Go around the room and write down your answers to these problems.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Problems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Find a person whose birthday is before yours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Find a person whose birthday is after yours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Find the person whose birthday is the closest before yours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Find the person whose birthday is the closest after yours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Find the person whose birthday is closest to yours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Find the person with an equal number of birthdays before and after theirs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Find the two people with the closest birthdays in the room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Find the shortest period of time in which three people have birthdays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Find the shortest period of time in which four people have birthdays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Find the longest period of time in which no one has a birthday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4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1 -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On-screen Show 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2023-10-08T17:36:08Z</dcterms:modified>
</cp:coreProperties>
</file>