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1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61d3874ec2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61d3874ec2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57" name="Google Shape;857;p96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858" name="Google Shape;858;p96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96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96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96"/>
          <p:cNvSpPr txBox="1"/>
          <p:nvPr/>
        </p:nvSpPr>
        <p:spPr>
          <a:xfrm>
            <a:off x="241625" y="494300"/>
            <a:ext cx="8763000" cy="10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if we had a lot more places to visit? How would we determine the best path?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2" name="Google Shape;862;p96"/>
          <p:cNvSpPr txBox="1"/>
          <p:nvPr/>
        </p:nvSpPr>
        <p:spPr>
          <a:xfrm>
            <a:off x="390038" y="3365550"/>
            <a:ext cx="8310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D8C74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1D8C7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3" name="Google Shape;863;p96"/>
          <p:cNvSpPr txBox="1"/>
          <p:nvPr/>
        </p:nvSpPr>
        <p:spPr>
          <a:xfrm>
            <a:off x="805538" y="2298075"/>
            <a:ext cx="8310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4" name="Google Shape;864;p96"/>
          <p:cNvSpPr txBox="1"/>
          <p:nvPr/>
        </p:nvSpPr>
        <p:spPr>
          <a:xfrm>
            <a:off x="241613" y="1426075"/>
            <a:ext cx="8310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5" name="Google Shape;865;p96"/>
          <p:cNvSpPr txBox="1"/>
          <p:nvPr/>
        </p:nvSpPr>
        <p:spPr>
          <a:xfrm>
            <a:off x="1296613" y="1234625"/>
            <a:ext cx="8310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6" name="Google Shape;866;p96"/>
          <p:cNvSpPr txBox="1"/>
          <p:nvPr/>
        </p:nvSpPr>
        <p:spPr>
          <a:xfrm>
            <a:off x="1821488" y="3643550"/>
            <a:ext cx="8310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7" name="Google Shape;867;p96"/>
          <p:cNvSpPr txBox="1"/>
          <p:nvPr/>
        </p:nvSpPr>
        <p:spPr>
          <a:xfrm>
            <a:off x="1966738" y="2449200"/>
            <a:ext cx="8310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8" name="Google Shape;868;p96"/>
          <p:cNvSpPr txBox="1"/>
          <p:nvPr/>
        </p:nvSpPr>
        <p:spPr>
          <a:xfrm>
            <a:off x="2484463" y="1312150"/>
            <a:ext cx="8310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9" name="Google Shape;869;p96"/>
          <p:cNvSpPr txBox="1"/>
          <p:nvPr/>
        </p:nvSpPr>
        <p:spPr>
          <a:xfrm>
            <a:off x="3095363" y="4050625"/>
            <a:ext cx="8310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0" name="Google Shape;870;p96"/>
          <p:cNvSpPr txBox="1"/>
          <p:nvPr/>
        </p:nvSpPr>
        <p:spPr>
          <a:xfrm>
            <a:off x="2837438" y="3114125"/>
            <a:ext cx="8310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1" name="Google Shape;871;p96"/>
          <p:cNvSpPr txBox="1"/>
          <p:nvPr/>
        </p:nvSpPr>
        <p:spPr>
          <a:xfrm>
            <a:off x="3872963" y="1977100"/>
            <a:ext cx="8310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2" name="Google Shape;872;p96"/>
          <p:cNvSpPr txBox="1"/>
          <p:nvPr/>
        </p:nvSpPr>
        <p:spPr>
          <a:xfrm>
            <a:off x="4240263" y="3555050"/>
            <a:ext cx="8310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3" name="Google Shape;873;p96"/>
          <p:cNvSpPr txBox="1"/>
          <p:nvPr/>
        </p:nvSpPr>
        <p:spPr>
          <a:xfrm>
            <a:off x="4886963" y="1071250"/>
            <a:ext cx="8310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4" name="Google Shape;874;p96"/>
          <p:cNvSpPr txBox="1"/>
          <p:nvPr/>
        </p:nvSpPr>
        <p:spPr>
          <a:xfrm>
            <a:off x="5025038" y="2744950"/>
            <a:ext cx="8310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5" name="Google Shape;875;p96"/>
          <p:cNvSpPr txBox="1"/>
          <p:nvPr/>
        </p:nvSpPr>
        <p:spPr>
          <a:xfrm>
            <a:off x="6137363" y="716975"/>
            <a:ext cx="8310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6" name="Google Shape;876;p96"/>
          <p:cNvSpPr txBox="1"/>
          <p:nvPr/>
        </p:nvSpPr>
        <p:spPr>
          <a:xfrm>
            <a:off x="3445788" y="804900"/>
            <a:ext cx="8310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7" name="Google Shape;877;p96"/>
          <p:cNvSpPr txBox="1"/>
          <p:nvPr/>
        </p:nvSpPr>
        <p:spPr>
          <a:xfrm>
            <a:off x="5900963" y="1802600"/>
            <a:ext cx="8310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8" name="Google Shape;878;p96"/>
          <p:cNvSpPr txBox="1"/>
          <p:nvPr/>
        </p:nvSpPr>
        <p:spPr>
          <a:xfrm>
            <a:off x="8083338" y="3452225"/>
            <a:ext cx="8310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9" name="Google Shape;879;p96"/>
          <p:cNvSpPr txBox="1"/>
          <p:nvPr/>
        </p:nvSpPr>
        <p:spPr>
          <a:xfrm>
            <a:off x="7964788" y="1426075"/>
            <a:ext cx="8310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0" name="Google Shape;880;p96"/>
          <p:cNvSpPr txBox="1"/>
          <p:nvPr/>
        </p:nvSpPr>
        <p:spPr>
          <a:xfrm>
            <a:off x="6211638" y="3957600"/>
            <a:ext cx="8310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1" name="Google Shape;881;p96"/>
          <p:cNvSpPr txBox="1"/>
          <p:nvPr/>
        </p:nvSpPr>
        <p:spPr>
          <a:xfrm>
            <a:off x="6992150" y="2298075"/>
            <a:ext cx="8310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On-screen Show 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2023-10-08T17:36:51Z</dcterms:modified>
</cp:coreProperties>
</file>