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1d3874ec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1d3874ec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87" name="Google Shape;887;p9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88" name="Google Shape;888;p9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97"/>
          <p:cNvSpPr txBox="1"/>
          <p:nvPr/>
        </p:nvSpPr>
        <p:spPr>
          <a:xfrm>
            <a:off x="227300" y="322350"/>
            <a:ext cx="8763000" cy="17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is known as the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Traveling Salesman Problem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every new place to visit, the number of options for possible paths increases factorialy.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2" name="Google Shape;892;p97"/>
          <p:cNvGraphicFramePr/>
          <p:nvPr/>
        </p:nvGraphicFramePr>
        <p:xfrm>
          <a:off x="1734325" y="1686125"/>
          <a:ext cx="5748950" cy="303357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287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Number of houses to visit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Number of steps to check for the "best" path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5,040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40,320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362,880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3,628,800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2023-10-08T17:36:52Z</dcterms:modified>
</cp:coreProperties>
</file>