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63a0eb5dba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63a0eb5dba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98" name="Google Shape;898;p9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899" name="Google Shape;899;p9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98"/>
          <p:cNvSpPr txBox="1"/>
          <p:nvPr/>
        </p:nvSpPr>
        <p:spPr>
          <a:xfrm>
            <a:off x="227300" y="322350"/>
            <a:ext cx="87630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Factorial fun: </a:t>
            </a:r>
            <a:r>
              <a:rPr lang="en" sz="2400" b="1">
                <a:solidFill>
                  <a:srgbClr val="DF5446"/>
                </a:solidFill>
                <a:latin typeface="Proxima Nova"/>
                <a:ea typeface="Proxima Nova"/>
                <a:cs typeface="Proxima Nova"/>
                <a:sym typeface="Proxima Nova"/>
              </a:rPr>
              <a:t>n!</a:t>
            </a:r>
            <a:endParaRPr sz="2400" b="1">
              <a:solidFill>
                <a:srgbClr val="DF544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03" name="Google Shape;903;p98"/>
          <p:cNvGraphicFramePr/>
          <p:nvPr/>
        </p:nvGraphicFramePr>
        <p:xfrm>
          <a:off x="4525675" y="927088"/>
          <a:ext cx="3376825" cy="3289325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81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Number of houses to visit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Number of steps to check for the "best" path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720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5,040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40,320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362,880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3,628,800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04" name="Google Shape;904;p98"/>
          <p:cNvSpPr txBox="1"/>
          <p:nvPr/>
        </p:nvSpPr>
        <p:spPr>
          <a:xfrm>
            <a:off x="347825" y="1336350"/>
            <a:ext cx="43752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Here's how n! works: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Multiply all whole numbers from the given number down to the number 1.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For example: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Instance: 4 houses to visit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 x 3 x 2 x 1 = 24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Instance: 7 houses to visit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 x 6 x 5 x 4 x 3 x 2 x 1 = 5,040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5" name="Google Shape;905;p98"/>
          <p:cNvSpPr/>
          <p:nvPr/>
        </p:nvSpPr>
        <p:spPr>
          <a:xfrm>
            <a:off x="6242925" y="3972775"/>
            <a:ext cx="1768200" cy="286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98"/>
          <p:cNvSpPr txBox="1"/>
          <p:nvPr/>
        </p:nvSpPr>
        <p:spPr>
          <a:xfrm>
            <a:off x="6505475" y="4290100"/>
            <a:ext cx="2560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That's a lot of possible paths to check for only 10 houses!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2023-10-08T17:36:53Z</dcterms:modified>
</cp:coreProperties>
</file>