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4"/>
  </p:notesMasterIdLst>
  <p:sldIdLst>
    <p:sldId id="318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61d3874ec2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61d3874ec2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9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4 -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912" name="Google Shape;912;p99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913" name="Google Shape;913;p99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99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99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6" name="Google Shape;916;p99"/>
          <p:cNvSpPr/>
          <p:nvPr/>
        </p:nvSpPr>
        <p:spPr>
          <a:xfrm>
            <a:off x="850075" y="677900"/>
            <a:ext cx="7629300" cy="4099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Problems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Any task that may (or may not) be solved with an algorithm.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Sorting a list is a problem. Sorting the list (2, 3, 1, 7) is an instance of that problem.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7" name="Google Shape;917;p99"/>
          <p:cNvSpPr/>
          <p:nvPr/>
        </p:nvSpPr>
        <p:spPr>
          <a:xfrm>
            <a:off x="1140625" y="2270450"/>
            <a:ext cx="3498900" cy="2324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Decision Problems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“Is there a path?”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8" name="Google Shape;918;p99"/>
          <p:cNvSpPr/>
          <p:nvPr/>
        </p:nvSpPr>
        <p:spPr>
          <a:xfrm>
            <a:off x="4714850" y="2218400"/>
            <a:ext cx="3498900" cy="23244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Optimization Problems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“What’s the shortest path”?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19" name="Google Shape;919;p99"/>
          <p:cNvPicPr preferRelativeResize="0"/>
          <p:nvPr/>
        </p:nvPicPr>
        <p:blipFill rotWithShape="1">
          <a:blip r:embed="rId4">
            <a:alphaModFix/>
          </a:blip>
          <a:srcRect t="17415" b="20030"/>
          <a:stretch/>
        </p:blipFill>
        <p:spPr>
          <a:xfrm>
            <a:off x="5284513" y="2990225"/>
            <a:ext cx="2359575" cy="147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0" name="Google Shape;920;p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0417" y="2853267"/>
            <a:ext cx="777450" cy="7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2023-10-08T17:36:54Z</dcterms:modified>
</cp:coreProperties>
</file>